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38.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39.xml" ContentType="application/vnd.openxmlformats-officedocument.presentationml.tags+xml"/>
  <Override PartName="/ppt/notesSlides/notesSlide3.xml" ContentType="application/vnd.openxmlformats-officedocument.presentationml.notesSlide+xml"/>
  <Override PartName="/ppt/tags/tag40.xml" ContentType="application/vnd.openxmlformats-officedocument.presentationml.tags+xml"/>
  <Override PartName="/ppt/notesSlides/notesSlide4.xml" ContentType="application/vnd.openxmlformats-officedocument.presentationml.notesSlide+xml"/>
  <Override PartName="/ppt/tags/tag41.xml" ContentType="application/vnd.openxmlformats-officedocument.presentationml.tags+xml"/>
  <Override PartName="/ppt/notesSlides/notesSlide5.xml" ContentType="application/vnd.openxmlformats-officedocument.presentationml.notesSlide+xml"/>
  <Override PartName="/ppt/tags/tag42.xml" ContentType="application/vnd.openxmlformats-officedocument.presentationml.tags+xml"/>
  <Override PartName="/ppt/notesSlides/notesSlide6.xml" ContentType="application/vnd.openxmlformats-officedocument.presentationml.notesSlide+xml"/>
  <Override PartName="/ppt/tags/tag43.xml" ContentType="application/vnd.openxmlformats-officedocument.presentationml.tags+xml"/>
  <Override PartName="/ppt/notesSlides/notesSlide7.xml" ContentType="application/vnd.openxmlformats-officedocument.presentationml.notesSlide+xml"/>
  <Override PartName="/ppt/tags/tag44.xml" ContentType="application/vnd.openxmlformats-officedocument.presentationml.tags+xml"/>
  <Override PartName="/ppt/notesSlides/notesSlide8.xml" ContentType="application/vnd.openxmlformats-officedocument.presentationml.notesSlide+xml"/>
  <Override PartName="/ppt/tags/tag45.xml" ContentType="application/vnd.openxmlformats-officedocument.presentationml.tags+xml"/>
  <Override PartName="/ppt/notesSlides/notesSlide9.xml" ContentType="application/vnd.openxmlformats-officedocument.presentationml.notesSlide+xml"/>
  <Override PartName="/ppt/tags/tag46.xml" ContentType="application/vnd.openxmlformats-officedocument.presentationml.tags+xml"/>
  <Override PartName="/ppt/notesSlides/notesSlide10.xml" ContentType="application/vnd.openxmlformats-officedocument.presentationml.notesSlide+xml"/>
  <Override PartName="/ppt/tags/tag47.xml" ContentType="application/vnd.openxmlformats-officedocument.presentationml.tags+xml"/>
  <Override PartName="/ppt/notesSlides/notesSlide11.xml" ContentType="application/vnd.openxmlformats-officedocument.presentationml.notesSlide+xml"/>
  <Override PartName="/ppt/tags/tag48.xml" ContentType="application/vnd.openxmlformats-officedocument.presentationml.tags+xml"/>
  <Override PartName="/ppt/notesSlides/notesSlide12.xml" ContentType="application/vnd.openxmlformats-officedocument.presentationml.notesSlide+xml"/>
  <Override PartName="/ppt/tags/tag49.xml" ContentType="application/vnd.openxmlformats-officedocument.presentationml.tags+xml"/>
  <Override PartName="/ppt/notesSlides/notesSlide13.xml" ContentType="application/vnd.openxmlformats-officedocument.presentationml.notesSlide+xml"/>
  <Override PartName="/ppt/tags/tag50.xml" ContentType="application/vnd.openxmlformats-officedocument.presentationml.tags+xml"/>
  <Override PartName="/ppt/notesSlides/notesSlide14.xml" ContentType="application/vnd.openxmlformats-officedocument.presentationml.notesSlide+xml"/>
  <Override PartName="/ppt/tags/tag51.xml" ContentType="application/vnd.openxmlformats-officedocument.presentationml.tags+xml"/>
  <Override PartName="/ppt/notesSlides/notesSlide15.xml" ContentType="application/vnd.openxmlformats-officedocument.presentationml.notesSlide+xml"/>
  <Override PartName="/ppt/tags/tag52.xml" ContentType="application/vnd.openxmlformats-officedocument.presentationml.tags+xml"/>
  <Override PartName="/ppt/notesSlides/notesSlide16.xml" ContentType="application/vnd.openxmlformats-officedocument.presentationml.notesSlide+xml"/>
  <Override PartName="/ppt/tags/tag53.xml" ContentType="application/vnd.openxmlformats-officedocument.presentationml.tags+xml"/>
  <Override PartName="/ppt/notesSlides/notesSlide17.xml" ContentType="application/vnd.openxmlformats-officedocument.presentationml.notesSlide+xml"/>
  <Override PartName="/ppt/tags/tag54.xml" ContentType="application/vnd.openxmlformats-officedocument.presentationml.tags+xml"/>
  <Override PartName="/ppt/notesSlides/notesSlide18.xml" ContentType="application/vnd.openxmlformats-officedocument.presentationml.notesSlide+xml"/>
  <Override PartName="/ppt/tags/tag55.xml" ContentType="application/vnd.openxmlformats-officedocument.presentationml.tags+xml"/>
  <Override PartName="/ppt/notesSlides/notesSlide19.xml" ContentType="application/vnd.openxmlformats-officedocument.presentationml.notesSlide+xml"/>
  <Override PartName="/ppt/tags/tag56.xml" ContentType="application/vnd.openxmlformats-officedocument.presentationml.tags+xml"/>
  <Override PartName="/ppt/notesSlides/notesSlide20.xml" ContentType="application/vnd.openxmlformats-officedocument.presentationml.notesSlide+xml"/>
  <Override PartName="/ppt/tags/tag57.xml" ContentType="application/vnd.openxmlformats-officedocument.presentationml.tags+xml"/>
  <Override PartName="/ppt/notesSlides/notesSlide21.xml" ContentType="application/vnd.openxmlformats-officedocument.presentationml.notesSlide+xml"/>
  <Override PartName="/ppt/tags/tag58.xml" ContentType="application/vnd.openxmlformats-officedocument.presentationml.tags+xml"/>
  <Override PartName="/ppt/notesSlides/notesSlide22.xml" ContentType="application/vnd.openxmlformats-officedocument.presentationml.notesSlide+xml"/>
  <Override PartName="/ppt/tags/tag59.xml" ContentType="application/vnd.openxmlformats-officedocument.presentationml.tags+xml"/>
  <Override PartName="/ppt/notesSlides/notesSlide23.xml" ContentType="application/vnd.openxmlformats-officedocument.presentationml.notesSlide+xml"/>
  <Override PartName="/ppt/tags/tag60.xml" ContentType="application/vnd.openxmlformats-officedocument.presentationml.tags+xml"/>
  <Override PartName="/ppt/notesSlides/notesSlide24.xml" ContentType="application/vnd.openxmlformats-officedocument.presentationml.notesSlide+xml"/>
  <Override PartName="/ppt/tags/tag61.xml" ContentType="application/vnd.openxmlformats-officedocument.presentationml.tags+xml"/>
  <Override PartName="/ppt/notesSlides/notesSlide2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7"/>
  </p:notesMasterIdLst>
  <p:handoutMasterIdLst>
    <p:handoutMasterId r:id="rId28"/>
  </p:handoutMasterIdLst>
  <p:sldIdLst>
    <p:sldId id="303" r:id="rId2"/>
    <p:sldId id="312" r:id="rId3"/>
    <p:sldId id="307" r:id="rId4"/>
    <p:sldId id="308" r:id="rId5"/>
    <p:sldId id="311" r:id="rId6"/>
    <p:sldId id="326" r:id="rId7"/>
    <p:sldId id="313" r:id="rId8"/>
    <p:sldId id="329" r:id="rId9"/>
    <p:sldId id="318" r:id="rId10"/>
    <p:sldId id="323" r:id="rId11"/>
    <p:sldId id="322" r:id="rId12"/>
    <p:sldId id="321" r:id="rId13"/>
    <p:sldId id="320" r:id="rId14"/>
    <p:sldId id="315" r:id="rId15"/>
    <p:sldId id="330" r:id="rId16"/>
    <p:sldId id="327" r:id="rId17"/>
    <p:sldId id="325" r:id="rId18"/>
    <p:sldId id="331" r:id="rId19"/>
    <p:sldId id="324" r:id="rId20"/>
    <p:sldId id="317" r:id="rId21"/>
    <p:sldId id="328" r:id="rId22"/>
    <p:sldId id="280" r:id="rId23"/>
    <p:sldId id="319" r:id="rId24"/>
    <p:sldId id="269" r:id="rId25"/>
    <p:sldId id="292" r:id="rId26"/>
  </p:sldIdLst>
  <p:sldSz cx="12192000" cy="6858000"/>
  <p:notesSz cx="6858000" cy="9144000"/>
  <p:custDataLst>
    <p:tags r:id="rId29"/>
  </p:custDataLst>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593" userDrawn="1">
          <p15:clr>
            <a:srgbClr val="A4A3A4"/>
          </p15:clr>
        </p15:guide>
        <p15:guide id="2" pos="3772" userDrawn="1">
          <p15:clr>
            <a:srgbClr val="A4A3A4"/>
          </p15:clr>
        </p15:guide>
        <p15:guide id="3" orient="horz" pos="3702" userDrawn="1">
          <p15:clr>
            <a:srgbClr val="A4A3A4"/>
          </p15:clr>
        </p15:guide>
        <p15:guide id="4" pos="642" userDrawn="1">
          <p15:clr>
            <a:srgbClr val="A4A3A4"/>
          </p15:clr>
        </p15:guide>
        <p15:guide id="5" pos="3908" userDrawn="1">
          <p15:clr>
            <a:srgbClr val="A4A3A4"/>
          </p15:clr>
        </p15:guide>
        <p15:guide id="6" pos="7038"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999385-71AF-76C2-8B9F-70A14E723AE4}" name="Frobenius Laetitia" initials="FL" userId="Frobenius Laetitia" providerId="None"/>
  <p188:author id="{8C75A486-AE73-07C1-584D-E0FDA44729FF}" name="Mugrauer Luise" initials="ML" userId="Mugrauer Luise"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0A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7853C-536D-4A76-A0AE-DD22124D55A5}" styleName="Designformatvorlage 1 - Akz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08FB837D-C827-4EFA-A057-4D05807E0F7C}" styleName="Designformatvorlage 1 - Akz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2D5ABB26-0587-4C30-8999-92F81FD0307C}" styleName="Keine Formatvorlage, kei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284E427A-3D55-4303-BF80-6455036E1DE7}" styleName="Designformatvorlage 1 - Akz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775DCB02-9BB8-47FD-8907-85C794F793BA}" styleName="Designformatvorlage 1 - Akz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3C2FFA5D-87B4-456A-9821-1D502468CF0F}" styleName="Designformatvorlage 1 - Akz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774" autoAdjust="0"/>
    <p:restoredTop sz="86155" autoAdjust="0"/>
  </p:normalViewPr>
  <p:slideViewPr>
    <p:cSldViewPr showGuides="1">
      <p:cViewPr varScale="1">
        <p:scale>
          <a:sx n="92" d="100"/>
          <a:sy n="92" d="100"/>
        </p:scale>
        <p:origin x="5316" y="1086"/>
      </p:cViewPr>
      <p:guideLst>
        <p:guide orient="horz" pos="1593"/>
        <p:guide pos="3772"/>
        <p:guide orient="horz" pos="3702"/>
        <p:guide pos="642"/>
        <p:guide pos="3908"/>
        <p:guide pos="7038"/>
      </p:guideLst>
    </p:cSldViewPr>
  </p:slideViewPr>
  <p:notesTextViewPr>
    <p:cViewPr>
      <p:scale>
        <a:sx n="3" d="2"/>
        <a:sy n="3" d="2"/>
      </p:scale>
      <p:origin x="0" y="0"/>
    </p:cViewPr>
  </p:notesTextViewPr>
  <p:notesViewPr>
    <p:cSldViewPr showGuides="1">
      <p:cViewPr varScale="1">
        <p:scale>
          <a:sx n="120" d="100"/>
          <a:sy n="120" d="100"/>
        </p:scale>
        <p:origin x="4104" y="12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8/10/relationships/authors" Targe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3" Type="http://schemas.openxmlformats.org/officeDocument/2006/relationships/hyperlink" Target="https://apostrophgroup.ch/" TargetMode="External"/><Relationship Id="rId2" Type="http://schemas.openxmlformats.org/officeDocument/2006/relationships/image" Target="../media/image4.svg"/><Relationship Id="rId1" Type="http://schemas.openxmlformats.org/officeDocument/2006/relationships/theme" Target="../theme/theme3.xml"/><Relationship Id="rId4" Type="http://schemas.openxmlformats.org/officeDocument/2006/relationships/image" Target="../media/image2.svg"/></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Foliennummernplatzhalter 4">
            <a:extLst>
              <a:ext uri="{FF2B5EF4-FFF2-40B4-BE49-F238E27FC236}">
                <a16:creationId xmlns:a16="http://schemas.microsoft.com/office/drawing/2014/main" id="{7573C08E-B7C2-4143-8F4D-9A827DE34419}"/>
              </a:ext>
            </a:extLst>
          </p:cNvPr>
          <p:cNvSpPr>
            <a:spLocks noGrp="1"/>
          </p:cNvSpPr>
          <p:nvPr>
            <p:ph type="sldNum" sz="quarter" idx="3"/>
          </p:nvPr>
        </p:nvSpPr>
        <p:spPr bwMode="gray">
          <a:xfrm>
            <a:off x="6021288" y="8604448"/>
            <a:ext cx="367073" cy="184666"/>
          </a:xfrm>
          <a:prstGeom prst="rect">
            <a:avLst/>
          </a:prstGeom>
        </p:spPr>
        <p:txBody>
          <a:bodyPr vert="horz" wrap="square" lIns="0" tIns="0" rIns="0" bIns="0" rtlCol="0" anchor="b">
            <a:spAutoFit/>
          </a:bodyPr>
          <a:lstStyle>
            <a:lvl1pPr algn="r">
              <a:defRPr sz="1200"/>
            </a:lvl1pPr>
          </a:lstStyle>
          <a:p>
            <a:fld id="{976783CB-B41A-4ECF-AF00-783F8082CF90}" type="slidenum">
              <a:rPr lang="de-DE" b="1" smtClean="0">
                <a:solidFill>
                  <a:schemeClr val="tx2"/>
                </a:solidFill>
                <a:latin typeface="Effra" panose="020B0603020203020204" pitchFamily="34" charset="0"/>
              </a:rPr>
              <a:t>‹Nr.›</a:t>
            </a:fld>
            <a:endParaRPr lang="de-DE" b="1">
              <a:solidFill>
                <a:schemeClr val="tx2"/>
              </a:solidFill>
              <a:latin typeface="Effra" panose="020B0603020203020204" pitchFamily="34" charset="0"/>
            </a:endParaRPr>
          </a:p>
        </p:txBody>
      </p:sp>
      <p:pic>
        <p:nvPicPr>
          <p:cNvPr id="6" name="Apostroph Logo">
            <a:extLst>
              <a:ext uri="{FF2B5EF4-FFF2-40B4-BE49-F238E27FC236}">
                <a16:creationId xmlns:a16="http://schemas.microsoft.com/office/drawing/2014/main" id="{C7B22FFC-9C0B-4636-AEB1-4C7E1E65C456}"/>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bwMode="gray">
          <a:xfrm>
            <a:off x="4977172" y="180451"/>
            <a:ext cx="1692188" cy="569675"/>
          </a:xfrm>
          <a:prstGeom prst="rect">
            <a:avLst/>
          </a:prstGeom>
        </p:spPr>
      </p:pic>
      <p:pic>
        <p:nvPicPr>
          <p:cNvPr id="7" name="Apostroph URL">
            <a:hlinkClick r:id="rId3"/>
            <a:extLst>
              <a:ext uri="{FF2B5EF4-FFF2-40B4-BE49-F238E27FC236}">
                <a16:creationId xmlns:a16="http://schemas.microsoft.com/office/drawing/2014/main" id="{A235EE2C-8976-478C-9E58-0EC9C5186396}"/>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bwMode="gray">
          <a:xfrm>
            <a:off x="469639" y="8649216"/>
            <a:ext cx="1361085" cy="139897"/>
          </a:xfrm>
          <a:prstGeom prst="rect">
            <a:avLst/>
          </a:prstGeom>
        </p:spPr>
      </p:pic>
    </p:spTree>
    <p:extLst>
      <p:ext uri="{BB962C8B-B14F-4D97-AF65-F5344CB8AC3E}">
        <p14:creationId xmlns:p14="http://schemas.microsoft.com/office/powerpoint/2010/main" val="412459459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3" Type="http://schemas.openxmlformats.org/officeDocument/2006/relationships/hyperlink" Target="https://apostrophgroup.ch/" TargetMode="External"/><Relationship Id="rId2" Type="http://schemas.openxmlformats.org/officeDocument/2006/relationships/image" Target="../media/image4.svg"/><Relationship Id="rId1" Type="http://schemas.openxmlformats.org/officeDocument/2006/relationships/theme" Target="../theme/theme2.xml"/><Relationship Id="rId4" Type="http://schemas.openxmlformats.org/officeDocument/2006/relationships/image" Target="../media/image2.svg"/></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Folienbildplatzhalter 3"/>
          <p:cNvSpPr>
            <a:spLocks noGrp="1" noRot="1" noChangeAspect="1"/>
          </p:cNvSpPr>
          <p:nvPr>
            <p:ph type="sldImg" idx="2"/>
          </p:nvPr>
        </p:nvSpPr>
        <p:spPr bwMode="gray">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bwMode="gray">
          <a:xfrm>
            <a:off x="685800" y="4400550"/>
            <a:ext cx="5486400" cy="3600450"/>
          </a:xfrm>
          <a:prstGeom prst="rect">
            <a:avLst/>
          </a:prstGeom>
        </p:spPr>
        <p:txBody>
          <a:bodyPr vert="horz" lIns="0" tIns="0" rIns="0" bIns="0" rtlCol="0"/>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7" name="Foliennummernplatzhalter 6"/>
          <p:cNvSpPr>
            <a:spLocks noGrp="1"/>
          </p:cNvSpPr>
          <p:nvPr>
            <p:ph type="sldNum" sz="quarter" idx="5"/>
          </p:nvPr>
        </p:nvSpPr>
        <p:spPr bwMode="gray">
          <a:xfrm>
            <a:off x="5985283" y="8604448"/>
            <a:ext cx="403077" cy="184666"/>
          </a:xfrm>
          <a:prstGeom prst="rect">
            <a:avLst/>
          </a:prstGeom>
        </p:spPr>
        <p:txBody>
          <a:bodyPr vert="horz" wrap="square" lIns="0" tIns="0" rIns="0" bIns="0" rtlCol="0" anchor="b">
            <a:spAutoFit/>
          </a:bodyPr>
          <a:lstStyle>
            <a:lvl1pPr algn="r">
              <a:defRPr sz="1200" b="1">
                <a:solidFill>
                  <a:schemeClr val="tx2"/>
                </a:solidFill>
                <a:latin typeface="Effra" panose="020B0603020203020204" pitchFamily="34" charset="0"/>
              </a:defRPr>
            </a:lvl1pPr>
          </a:lstStyle>
          <a:p>
            <a:fld id="{993E156D-4B99-461B-A6E9-D3C11B0D74F6}" type="slidenum">
              <a:rPr lang="de-DE" smtClean="0"/>
              <a:pPr/>
              <a:t>‹Nr.›</a:t>
            </a:fld>
            <a:endParaRPr lang="de-DE" dirty="0"/>
          </a:p>
        </p:txBody>
      </p:sp>
      <p:pic>
        <p:nvPicPr>
          <p:cNvPr id="8" name="Apostroph Logo">
            <a:extLst>
              <a:ext uri="{FF2B5EF4-FFF2-40B4-BE49-F238E27FC236}">
                <a16:creationId xmlns:a16="http://schemas.microsoft.com/office/drawing/2014/main" id="{B261F7AA-E2A1-43B6-807F-9EFE19CF8E2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bwMode="gray">
          <a:xfrm>
            <a:off x="4977172" y="180451"/>
            <a:ext cx="1692188" cy="569675"/>
          </a:xfrm>
          <a:prstGeom prst="rect">
            <a:avLst/>
          </a:prstGeom>
        </p:spPr>
      </p:pic>
      <p:pic>
        <p:nvPicPr>
          <p:cNvPr id="9" name="Apostroph URL">
            <a:hlinkClick r:id="rId3"/>
            <a:extLst>
              <a:ext uri="{FF2B5EF4-FFF2-40B4-BE49-F238E27FC236}">
                <a16:creationId xmlns:a16="http://schemas.microsoft.com/office/drawing/2014/main" id="{1B77B54C-A7E1-4BE3-B382-5E49DF740F0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bwMode="gray">
          <a:xfrm>
            <a:off x="469639" y="8649216"/>
            <a:ext cx="1361085" cy="139897"/>
          </a:xfrm>
          <a:prstGeom prst="rect">
            <a:avLst/>
          </a:prstGeom>
        </p:spPr>
      </p:pic>
    </p:spTree>
    <p:extLst>
      <p:ext uri="{BB962C8B-B14F-4D97-AF65-F5344CB8AC3E}">
        <p14:creationId xmlns:p14="http://schemas.microsoft.com/office/powerpoint/2010/main" val="2913886836"/>
      </p:ext>
    </p:extLst>
  </p:cSld>
  <p:clrMap bg1="lt1" tx1="dk1" bg2="lt2" tx2="dk2" accent1="accent1" accent2="accent2" accent3="accent3" accent4="accent4" accent5="accent5" accent6="accent6" hlink="hlink" folHlink="folHlink"/>
  <p:notesStyle>
    <a:lvl1pPr marL="0" algn="l" defTabSz="914400" rtl="0" eaLnBrk="1" latinLnBrk="0" hangingPunct="1">
      <a:spcBef>
        <a:spcPts val="1000"/>
      </a:spcBef>
      <a:defRPr sz="1200" b="1" kern="1200">
        <a:solidFill>
          <a:schemeClr val="tx1"/>
        </a:solidFill>
        <a:latin typeface="+mn-lt"/>
        <a:ea typeface="+mn-ea"/>
        <a:cs typeface="+mn-cs"/>
      </a:defRPr>
    </a:lvl1pPr>
    <a:lvl2pPr marL="0" indent="0" algn="l" defTabSz="914400" rtl="0" eaLnBrk="1" latinLnBrk="0" hangingPunct="1">
      <a:spcBef>
        <a:spcPts val="100"/>
      </a:spcBef>
      <a:defRPr sz="1200" kern="1200">
        <a:solidFill>
          <a:schemeClr val="tx1"/>
        </a:solidFill>
        <a:latin typeface="+mn-lt"/>
        <a:ea typeface="+mn-ea"/>
        <a:cs typeface="+mn-cs"/>
      </a:defRPr>
    </a:lvl2pPr>
    <a:lvl3pPr marL="180975" indent="-180975" algn="l" defTabSz="914400" rtl="0" eaLnBrk="1" latinLnBrk="0" hangingPunct="1">
      <a:spcBef>
        <a:spcPts val="100"/>
      </a:spcBef>
      <a:buSzPct val="70000"/>
      <a:buFont typeface="Effra" panose="020B0604020202020204" pitchFamily="34" charset="0"/>
      <a:buChar char="•"/>
      <a:defRPr sz="1200" kern="1200">
        <a:solidFill>
          <a:schemeClr val="tx1"/>
        </a:solidFill>
        <a:latin typeface="+mn-lt"/>
        <a:ea typeface="+mn-ea"/>
        <a:cs typeface="+mn-cs"/>
      </a:defRPr>
    </a:lvl3pPr>
    <a:lvl4pPr marL="360000" indent="-180000" algn="l" defTabSz="914400" rtl="0" eaLnBrk="1" latinLnBrk="0" hangingPunct="1">
      <a:buSzPct val="70000"/>
      <a:buFont typeface="Effra" panose="020B0604020202020204" pitchFamily="34" charset="0"/>
      <a:buChar char="•"/>
      <a:defRPr sz="1200" kern="1200">
        <a:solidFill>
          <a:schemeClr val="tx1"/>
        </a:solidFill>
        <a:latin typeface="+mn-lt"/>
        <a:ea typeface="+mn-ea"/>
        <a:cs typeface="+mn-cs"/>
      </a:defRPr>
    </a:lvl4pPr>
    <a:lvl5pPr marL="538163" indent="-180975" algn="l" defTabSz="914400" rtl="0" eaLnBrk="1" latinLnBrk="0" hangingPunct="1">
      <a:buSzPct val="70000"/>
      <a:buFont typeface="Effra" panose="020B0604020202020204" pitchFamily="34" charset="0"/>
      <a:buChar char="•"/>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Ablauf:</a:t>
            </a:r>
          </a:p>
          <a:p>
            <a:endParaRPr lang="de-DE" b="0" dirty="0"/>
          </a:p>
          <a:p>
            <a:r>
              <a:rPr lang="de-DE" b="0" dirty="0"/>
              <a:t>Aufzeichnung</a:t>
            </a:r>
          </a:p>
          <a:p>
            <a:r>
              <a:rPr lang="de-DE" b="0" dirty="0"/>
              <a:t>Alle stummstellen - Fragen im Chat</a:t>
            </a:r>
          </a:p>
          <a:p>
            <a:r>
              <a:rPr lang="de-DE" b="0" dirty="0"/>
              <a:t>2. Hälfte Zeit für Fragen</a:t>
            </a:r>
          </a:p>
        </p:txBody>
      </p:sp>
      <p:sp>
        <p:nvSpPr>
          <p:cNvPr id="4" name="Foliennummernplatzhalter 3"/>
          <p:cNvSpPr>
            <a:spLocks noGrp="1"/>
          </p:cNvSpPr>
          <p:nvPr>
            <p:ph type="sldNum" sz="quarter" idx="5"/>
          </p:nvPr>
        </p:nvSpPr>
        <p:spPr/>
        <p:txBody>
          <a:bodyPr/>
          <a:lstStyle/>
          <a:p>
            <a:fld id="{993E156D-4B99-461B-A6E9-D3C11B0D74F6}" type="slidenum">
              <a:rPr lang="de-DE" smtClean="0"/>
              <a:pPr/>
              <a:t>1</a:t>
            </a:fld>
            <a:endParaRPr lang="de-DE" dirty="0"/>
          </a:p>
        </p:txBody>
      </p:sp>
    </p:spTree>
    <p:extLst>
      <p:ext uri="{BB962C8B-B14F-4D97-AF65-F5344CB8AC3E}">
        <p14:creationId xmlns:p14="http://schemas.microsoft.com/office/powerpoint/2010/main" val="14883804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dirty="0"/>
              <a:t>Teilnehmer vorstellen! Mediziner und Fachübersetzer seit Jahrzehnten</a:t>
            </a:r>
          </a:p>
        </p:txBody>
      </p:sp>
      <p:sp>
        <p:nvSpPr>
          <p:cNvPr id="4" name="Foliennummernplatzhalter 3"/>
          <p:cNvSpPr>
            <a:spLocks noGrp="1"/>
          </p:cNvSpPr>
          <p:nvPr>
            <p:ph type="sldNum" sz="quarter" idx="5"/>
          </p:nvPr>
        </p:nvSpPr>
        <p:spPr/>
        <p:txBody>
          <a:bodyPr/>
          <a:lstStyle/>
          <a:p>
            <a:fld id="{993E156D-4B99-461B-A6E9-D3C11B0D74F6}" type="slidenum">
              <a:rPr lang="de-DE" smtClean="0"/>
              <a:pPr/>
              <a:t>2</a:t>
            </a:fld>
            <a:endParaRPr lang="de-DE" dirty="0"/>
          </a:p>
        </p:txBody>
      </p:sp>
    </p:spTree>
    <p:extLst>
      <p:ext uri="{BB962C8B-B14F-4D97-AF65-F5344CB8AC3E}">
        <p14:creationId xmlns:p14="http://schemas.microsoft.com/office/powerpoint/2010/main" val="18464118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993E156D-4B99-461B-A6E9-D3C11B0D74F6}" type="slidenum">
              <a:rPr lang="de-DE" smtClean="0"/>
              <a:pPr/>
              <a:t>3</a:t>
            </a:fld>
            <a:endParaRPr lang="de-DE" dirty="0"/>
          </a:p>
        </p:txBody>
      </p:sp>
    </p:spTree>
    <p:extLst>
      <p:ext uri="{BB962C8B-B14F-4D97-AF65-F5344CB8AC3E}">
        <p14:creationId xmlns:p14="http://schemas.microsoft.com/office/powerpoint/2010/main" val="32323057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1000"/>
              </a:spcBef>
              <a:spcAft>
                <a:spcPts val="0"/>
              </a:spcAft>
              <a:buClrTx/>
              <a:buSzTx/>
              <a:buFontTx/>
              <a:buNone/>
              <a:tabLst/>
              <a:defRPr/>
            </a:pPr>
            <a:r>
              <a:rPr lang="en-US" sz="1200" b="1" i="1" kern="1200" dirty="0">
                <a:solidFill>
                  <a:schemeClr val="tx1"/>
                </a:solidFill>
                <a:effectLst/>
                <a:latin typeface="+mn-lt"/>
                <a:ea typeface="+mn-ea"/>
                <a:cs typeface="+mn-cs"/>
              </a:rPr>
              <a:t>What was centralized on </a:t>
            </a:r>
            <a:r>
              <a:rPr lang="en-US" sz="1200" b="1" i="1" kern="1200" dirty="0" err="1">
                <a:solidFill>
                  <a:schemeClr val="tx1"/>
                </a:solidFill>
                <a:effectLst/>
                <a:latin typeface="+mn-lt"/>
                <a:ea typeface="+mn-ea"/>
                <a:cs typeface="+mn-cs"/>
              </a:rPr>
              <a:t>myFREELANCE</a:t>
            </a:r>
            <a:r>
              <a:rPr lang="en-US" sz="1200" b="1" i="1" kern="1200" dirty="0">
                <a:solidFill>
                  <a:schemeClr val="tx1"/>
                </a:solidFill>
                <a:effectLst/>
                <a:latin typeface="+mn-lt"/>
                <a:ea typeface="+mn-ea"/>
                <a:cs typeface="+mn-cs"/>
              </a:rPr>
              <a:t> is now split between 2, but you get an embedded editor</a:t>
            </a:r>
            <a:endParaRPr lang="de-DE" dirty="0"/>
          </a:p>
        </p:txBody>
      </p:sp>
      <p:sp>
        <p:nvSpPr>
          <p:cNvPr id="4" name="Foliennummernplatzhalter 3"/>
          <p:cNvSpPr>
            <a:spLocks noGrp="1"/>
          </p:cNvSpPr>
          <p:nvPr>
            <p:ph type="sldNum" sz="quarter" idx="5"/>
          </p:nvPr>
        </p:nvSpPr>
        <p:spPr/>
        <p:txBody>
          <a:bodyPr/>
          <a:lstStyle/>
          <a:p>
            <a:fld id="{993E156D-4B99-461B-A6E9-D3C11B0D74F6}" type="slidenum">
              <a:rPr lang="de-DE" smtClean="0"/>
              <a:pPr/>
              <a:t>4</a:t>
            </a:fld>
            <a:endParaRPr lang="de-DE" dirty="0"/>
          </a:p>
        </p:txBody>
      </p:sp>
    </p:spTree>
    <p:extLst>
      <p:ext uri="{BB962C8B-B14F-4D97-AF65-F5344CB8AC3E}">
        <p14:creationId xmlns:p14="http://schemas.microsoft.com/office/powerpoint/2010/main" val="18739686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sz="1200" b="1" kern="1200" dirty="0">
                <a:solidFill>
                  <a:schemeClr val="tx1"/>
                </a:solidFill>
                <a:effectLst/>
                <a:latin typeface="+mn-lt"/>
                <a:ea typeface="+mn-ea"/>
                <a:cs typeface="+mn-cs"/>
              </a:rPr>
              <a:t>E-mail: e-mail you use to log into the TransPerfect Vendor Hub.</a:t>
            </a:r>
            <a:endParaRPr lang="en-CH"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Password: Please use the same SSO (Single Sign On) login password you created earlier for the Vendor Hub, ELC and/or Gateway</a:t>
            </a:r>
          </a:p>
          <a:p>
            <a:endParaRPr lang="de-DE" dirty="0"/>
          </a:p>
          <a:p>
            <a:pPr marL="171450" indent="-171450">
              <a:buFont typeface="Arial" panose="020B0604020202020204" pitchFamily="34" charset="0"/>
              <a:buChar char="•"/>
            </a:pPr>
            <a:r>
              <a:rPr lang="de-DE" dirty="0" err="1"/>
              <a:t>You</a:t>
            </a:r>
            <a:r>
              <a:rPr lang="de-DE" dirty="0"/>
              <a:t> </a:t>
            </a:r>
            <a:r>
              <a:rPr lang="de-DE" dirty="0" err="1"/>
              <a:t>can</a:t>
            </a:r>
            <a:r>
              <a:rPr lang="de-DE" dirty="0"/>
              <a:t> </a:t>
            </a:r>
            <a:r>
              <a:rPr lang="de-DE" dirty="0" err="1"/>
              <a:t>change</a:t>
            </a:r>
            <a:r>
              <a:rPr lang="de-DE" dirty="0"/>
              <a:t> </a:t>
            </a:r>
            <a:r>
              <a:rPr lang="de-DE" dirty="0" err="1"/>
              <a:t>between</a:t>
            </a:r>
            <a:r>
              <a:rPr lang="de-DE" dirty="0"/>
              <a:t> Aqua and Sapphire</a:t>
            </a:r>
          </a:p>
        </p:txBody>
      </p:sp>
      <p:sp>
        <p:nvSpPr>
          <p:cNvPr id="4" name="Foliennummernplatzhalter 3"/>
          <p:cNvSpPr>
            <a:spLocks noGrp="1"/>
          </p:cNvSpPr>
          <p:nvPr>
            <p:ph type="sldNum" sz="quarter" idx="5"/>
          </p:nvPr>
        </p:nvSpPr>
        <p:spPr/>
        <p:txBody>
          <a:bodyPr/>
          <a:lstStyle/>
          <a:p>
            <a:fld id="{993E156D-4B99-461B-A6E9-D3C11B0D74F6}" type="slidenum">
              <a:rPr lang="de-DE" smtClean="0"/>
              <a:pPr/>
              <a:t>5</a:t>
            </a:fld>
            <a:endParaRPr lang="de-DE" dirty="0"/>
          </a:p>
        </p:txBody>
      </p:sp>
    </p:spTree>
    <p:extLst>
      <p:ext uri="{BB962C8B-B14F-4D97-AF65-F5344CB8AC3E}">
        <p14:creationId xmlns:p14="http://schemas.microsoft.com/office/powerpoint/2010/main" val="3285093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A5B641-D3C8-D982-126F-0DA9A5471F05}"/>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FC77113E-C1E7-B7A7-3E45-E8410ABFE462}"/>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F1EC0713-29B1-EBD1-73C7-E1D1EBA15220}"/>
              </a:ext>
            </a:extLst>
          </p:cNvPr>
          <p:cNvSpPr>
            <a:spLocks noGrp="1"/>
          </p:cNvSpPr>
          <p:nvPr>
            <p:ph type="body" idx="1"/>
          </p:nvPr>
        </p:nvSpPr>
        <p:spPr/>
        <p:txBody>
          <a:bodyPr/>
          <a:lstStyle/>
          <a:p>
            <a:r>
              <a:rPr lang="en-US" sz="1200" b="1" i="1" kern="1200" dirty="0">
                <a:solidFill>
                  <a:schemeClr val="tx1"/>
                </a:solidFill>
                <a:effectLst/>
                <a:latin typeface="+mn-lt"/>
                <a:ea typeface="+mn-ea"/>
                <a:cs typeface="+mn-cs"/>
              </a:rPr>
              <a:t>optimized for Google Chrome</a:t>
            </a:r>
            <a:endParaRPr lang="de-DE" dirty="0"/>
          </a:p>
        </p:txBody>
      </p:sp>
      <p:sp>
        <p:nvSpPr>
          <p:cNvPr id="4" name="Foliennummernplatzhalter 3">
            <a:extLst>
              <a:ext uri="{FF2B5EF4-FFF2-40B4-BE49-F238E27FC236}">
                <a16:creationId xmlns:a16="http://schemas.microsoft.com/office/drawing/2014/main" id="{B48CE312-45A8-D8F3-F572-3C0CFE166FBB}"/>
              </a:ext>
            </a:extLst>
          </p:cNvPr>
          <p:cNvSpPr>
            <a:spLocks noGrp="1"/>
          </p:cNvSpPr>
          <p:nvPr>
            <p:ph type="sldNum" sz="quarter" idx="5"/>
          </p:nvPr>
        </p:nvSpPr>
        <p:spPr/>
        <p:txBody>
          <a:bodyPr/>
          <a:lstStyle/>
          <a:p>
            <a:fld id="{993E156D-4B99-461B-A6E9-D3C11B0D74F6}" type="slidenum">
              <a:rPr lang="de-DE" smtClean="0"/>
              <a:pPr/>
              <a:t>6</a:t>
            </a:fld>
            <a:endParaRPr lang="de-DE" dirty="0"/>
          </a:p>
        </p:txBody>
      </p:sp>
    </p:spTree>
    <p:extLst>
      <p:ext uri="{BB962C8B-B14F-4D97-AF65-F5344CB8AC3E}">
        <p14:creationId xmlns:p14="http://schemas.microsoft.com/office/powerpoint/2010/main" val="41373624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sz="1800" b="0" dirty="0">
              <a:latin typeface="Segoe UI" panose="020B0502040204020203" pitchFamily="34" charset="0"/>
            </a:endParaRPr>
          </a:p>
        </p:txBody>
      </p:sp>
      <p:sp>
        <p:nvSpPr>
          <p:cNvPr id="4" name="Foliennummernplatzhalter 3"/>
          <p:cNvSpPr>
            <a:spLocks noGrp="1"/>
          </p:cNvSpPr>
          <p:nvPr>
            <p:ph type="sldNum" sz="quarter" idx="5"/>
          </p:nvPr>
        </p:nvSpPr>
        <p:spPr/>
        <p:txBody>
          <a:bodyPr/>
          <a:lstStyle/>
          <a:p>
            <a:fld id="{993E156D-4B99-461B-A6E9-D3C11B0D74F6}" type="slidenum">
              <a:rPr lang="de-DE" smtClean="0"/>
              <a:pPr/>
              <a:t>7</a:t>
            </a:fld>
            <a:endParaRPr lang="de-DE" dirty="0"/>
          </a:p>
        </p:txBody>
      </p:sp>
    </p:spTree>
    <p:extLst>
      <p:ext uri="{BB962C8B-B14F-4D97-AF65-F5344CB8AC3E}">
        <p14:creationId xmlns:p14="http://schemas.microsoft.com/office/powerpoint/2010/main" val="13059200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0A109D-2663-AF41-F630-EA4894E86969}"/>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5AF95034-0313-FB7B-AA8B-8A51F76F1730}"/>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E550997B-3326-6496-B67F-F8A7FA202377}"/>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F711DBB8-55A5-BFE2-DB36-49E819F5B570}"/>
              </a:ext>
            </a:extLst>
          </p:cNvPr>
          <p:cNvSpPr>
            <a:spLocks noGrp="1"/>
          </p:cNvSpPr>
          <p:nvPr>
            <p:ph type="sldNum" sz="quarter" idx="5"/>
          </p:nvPr>
        </p:nvSpPr>
        <p:spPr/>
        <p:txBody>
          <a:bodyPr/>
          <a:lstStyle/>
          <a:p>
            <a:fld id="{993E156D-4B99-461B-A6E9-D3C11B0D74F6}" type="slidenum">
              <a:rPr lang="de-DE" smtClean="0"/>
              <a:pPr/>
              <a:t>8</a:t>
            </a:fld>
            <a:endParaRPr lang="de-DE" dirty="0"/>
          </a:p>
        </p:txBody>
      </p:sp>
    </p:spTree>
    <p:extLst>
      <p:ext uri="{BB962C8B-B14F-4D97-AF65-F5344CB8AC3E}">
        <p14:creationId xmlns:p14="http://schemas.microsoft.com/office/powerpoint/2010/main" val="7410923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C26369-6B5D-5CEE-4824-BEDFCEE997AB}"/>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15D54CB5-22C7-1690-06AF-03CC54DAC118}"/>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D27B76B1-585E-2194-2C76-F6654ABDB692}"/>
              </a:ext>
            </a:extLst>
          </p:cNvPr>
          <p:cNvSpPr>
            <a:spLocks noGrp="1"/>
          </p:cNvSpPr>
          <p:nvPr>
            <p:ph type="body" idx="1"/>
          </p:nvPr>
        </p:nvSpPr>
        <p:spPr/>
        <p:txBody>
          <a:bodyPr/>
          <a:lstStyle/>
          <a:p>
            <a:endParaRPr lang="de-DE"/>
          </a:p>
        </p:txBody>
      </p:sp>
      <p:sp>
        <p:nvSpPr>
          <p:cNvPr id="4" name="Foliennummernplatzhalter 3">
            <a:extLst>
              <a:ext uri="{FF2B5EF4-FFF2-40B4-BE49-F238E27FC236}">
                <a16:creationId xmlns:a16="http://schemas.microsoft.com/office/drawing/2014/main" id="{8C73C68B-157A-F6D7-D6C5-07725E859787}"/>
              </a:ext>
            </a:extLst>
          </p:cNvPr>
          <p:cNvSpPr>
            <a:spLocks noGrp="1"/>
          </p:cNvSpPr>
          <p:nvPr>
            <p:ph type="sldNum" sz="quarter" idx="5"/>
          </p:nvPr>
        </p:nvSpPr>
        <p:spPr/>
        <p:txBody>
          <a:bodyPr/>
          <a:lstStyle/>
          <a:p>
            <a:fld id="{993E156D-4B99-461B-A6E9-D3C11B0D74F6}" type="slidenum">
              <a:rPr lang="de-DE" smtClean="0"/>
              <a:pPr/>
              <a:t>9</a:t>
            </a:fld>
            <a:endParaRPr lang="de-DE" dirty="0"/>
          </a:p>
        </p:txBody>
      </p:sp>
    </p:spTree>
    <p:extLst>
      <p:ext uri="{BB962C8B-B14F-4D97-AF65-F5344CB8AC3E}">
        <p14:creationId xmlns:p14="http://schemas.microsoft.com/office/powerpoint/2010/main" val="6257733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87D9E5-910C-D006-7D0B-FE8CD04289B3}"/>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8CEAB389-F1A7-0BC6-0B76-49A6905A9D25}"/>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1A8DEDA9-4A9F-B696-5944-75816DB13414}"/>
              </a:ext>
            </a:extLst>
          </p:cNvPr>
          <p:cNvSpPr>
            <a:spLocks noGrp="1"/>
          </p:cNvSpPr>
          <p:nvPr>
            <p:ph type="body" idx="1"/>
          </p:nvPr>
        </p:nvSpPr>
        <p:spPr/>
        <p:txBody>
          <a:bodyPr/>
          <a:lstStyle/>
          <a:p>
            <a:r>
              <a:rPr lang="de-DE" dirty="0" err="1"/>
              <a:t>We</a:t>
            </a:r>
            <a:r>
              <a:rPr lang="de-DE" dirty="0"/>
              <a:t> </a:t>
            </a:r>
            <a:r>
              <a:rPr lang="de-DE" dirty="0" err="1"/>
              <a:t>cannot</a:t>
            </a:r>
            <a:r>
              <a:rPr lang="de-DE" dirty="0"/>
              <a:t> </a:t>
            </a:r>
            <a:r>
              <a:rPr lang="de-DE" dirty="0" err="1"/>
              <a:t>change</a:t>
            </a:r>
            <a:r>
              <a:rPr lang="de-DE" dirty="0"/>
              <a:t> </a:t>
            </a:r>
            <a:r>
              <a:rPr lang="de-DE" dirty="0" err="1"/>
              <a:t>the</a:t>
            </a:r>
            <a:r>
              <a:rPr lang="de-DE" dirty="0"/>
              <a:t> </a:t>
            </a:r>
            <a:r>
              <a:rPr lang="de-DE" dirty="0" err="1"/>
              <a:t>price</a:t>
            </a:r>
            <a:r>
              <a:rPr lang="de-DE" dirty="0"/>
              <a:t> after </a:t>
            </a:r>
            <a:r>
              <a:rPr lang="de-DE" dirty="0" err="1"/>
              <a:t>the</a:t>
            </a:r>
            <a:r>
              <a:rPr lang="de-DE" dirty="0"/>
              <a:t> </a:t>
            </a:r>
            <a:r>
              <a:rPr lang="de-DE" dirty="0" err="1"/>
              <a:t>task</a:t>
            </a:r>
            <a:r>
              <a:rPr lang="de-DE" dirty="0"/>
              <a:t> </a:t>
            </a:r>
            <a:r>
              <a:rPr lang="de-DE" dirty="0" err="1"/>
              <a:t>has</a:t>
            </a:r>
            <a:r>
              <a:rPr lang="de-DE" dirty="0"/>
              <a:t> </a:t>
            </a:r>
            <a:r>
              <a:rPr lang="de-DE" dirty="0" err="1"/>
              <a:t>been</a:t>
            </a:r>
            <a:r>
              <a:rPr lang="de-DE" dirty="0"/>
              <a:t> </a:t>
            </a:r>
            <a:r>
              <a:rPr lang="de-DE" dirty="0" err="1"/>
              <a:t>claimed</a:t>
            </a:r>
            <a:endParaRPr lang="de-DE" dirty="0"/>
          </a:p>
        </p:txBody>
      </p:sp>
      <p:sp>
        <p:nvSpPr>
          <p:cNvPr id="4" name="Foliennummernplatzhalter 3">
            <a:extLst>
              <a:ext uri="{FF2B5EF4-FFF2-40B4-BE49-F238E27FC236}">
                <a16:creationId xmlns:a16="http://schemas.microsoft.com/office/drawing/2014/main" id="{839035CC-BC88-87B2-F332-93E800EA56DA}"/>
              </a:ext>
            </a:extLst>
          </p:cNvPr>
          <p:cNvSpPr>
            <a:spLocks noGrp="1"/>
          </p:cNvSpPr>
          <p:nvPr>
            <p:ph type="sldNum" sz="quarter" idx="5"/>
          </p:nvPr>
        </p:nvSpPr>
        <p:spPr/>
        <p:txBody>
          <a:bodyPr/>
          <a:lstStyle/>
          <a:p>
            <a:fld id="{993E156D-4B99-461B-A6E9-D3C11B0D74F6}" type="slidenum">
              <a:rPr lang="de-DE" smtClean="0"/>
              <a:pPr/>
              <a:t>10</a:t>
            </a:fld>
            <a:endParaRPr lang="de-DE" dirty="0"/>
          </a:p>
        </p:txBody>
      </p:sp>
    </p:spTree>
    <p:extLst>
      <p:ext uri="{BB962C8B-B14F-4D97-AF65-F5344CB8AC3E}">
        <p14:creationId xmlns:p14="http://schemas.microsoft.com/office/powerpoint/2010/main" val="26555428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40D039-844E-D3D4-F9F9-935BB5E70F0D}"/>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B2D697AB-0BBA-3396-843F-AFBE1BF3B300}"/>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AC7ABFB6-8A68-BB07-0CEB-087A3F20FD85}"/>
              </a:ext>
            </a:extLst>
          </p:cNvPr>
          <p:cNvSpPr>
            <a:spLocks noGrp="1"/>
          </p:cNvSpPr>
          <p:nvPr>
            <p:ph type="body" idx="1"/>
          </p:nvPr>
        </p:nvSpPr>
        <p:spPr/>
        <p:txBody>
          <a:bodyPr/>
          <a:lstStyle/>
          <a:p>
            <a:endParaRPr lang="de-DE"/>
          </a:p>
        </p:txBody>
      </p:sp>
      <p:sp>
        <p:nvSpPr>
          <p:cNvPr id="4" name="Foliennummernplatzhalter 3">
            <a:extLst>
              <a:ext uri="{FF2B5EF4-FFF2-40B4-BE49-F238E27FC236}">
                <a16:creationId xmlns:a16="http://schemas.microsoft.com/office/drawing/2014/main" id="{73B37837-DCAD-E432-35CB-3FFD8101B761}"/>
              </a:ext>
            </a:extLst>
          </p:cNvPr>
          <p:cNvSpPr>
            <a:spLocks noGrp="1"/>
          </p:cNvSpPr>
          <p:nvPr>
            <p:ph type="sldNum" sz="quarter" idx="5"/>
          </p:nvPr>
        </p:nvSpPr>
        <p:spPr/>
        <p:txBody>
          <a:bodyPr/>
          <a:lstStyle/>
          <a:p>
            <a:fld id="{993E156D-4B99-461B-A6E9-D3C11B0D74F6}" type="slidenum">
              <a:rPr lang="de-DE" smtClean="0"/>
              <a:pPr/>
              <a:t>11</a:t>
            </a:fld>
            <a:endParaRPr lang="de-DE" dirty="0"/>
          </a:p>
        </p:txBody>
      </p:sp>
    </p:spTree>
    <p:extLst>
      <p:ext uri="{BB962C8B-B14F-4D97-AF65-F5344CB8AC3E}">
        <p14:creationId xmlns:p14="http://schemas.microsoft.com/office/powerpoint/2010/main" val="18054021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FD721B-2742-F818-8FE9-C71E620B99D0}"/>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DEA48C01-2AAD-26F6-B8CF-1355C973FF7C}"/>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779B7BB0-8FCA-5ACE-B3CA-56890F71857E}"/>
              </a:ext>
            </a:extLst>
          </p:cNvPr>
          <p:cNvSpPr>
            <a:spLocks noGrp="1"/>
          </p:cNvSpPr>
          <p:nvPr>
            <p:ph type="body" idx="1"/>
          </p:nvPr>
        </p:nvSpPr>
        <p:spPr/>
        <p:txBody>
          <a:bodyPr/>
          <a:lstStyle/>
          <a:p>
            <a:pPr marL="171450" indent="-171450">
              <a:buFont typeface="Arial" panose="020B0604020202020204" pitchFamily="34" charset="0"/>
              <a:buChar char="•"/>
            </a:pPr>
            <a:r>
              <a:rPr lang="en-US" sz="1200" b="1" i="1" kern="1200" dirty="0">
                <a:solidFill>
                  <a:schemeClr val="tx1"/>
                </a:solidFill>
                <a:effectLst/>
                <a:latin typeface="+mn-lt"/>
                <a:ea typeface="+mn-ea"/>
                <a:cs typeface="+mn-cs"/>
              </a:rPr>
              <a:t>Try files in GLT first. If you encounter problems, try opening them in TSO (older version, </a:t>
            </a:r>
            <a:r>
              <a:rPr lang="en-US" sz="1200" b="1" i="1" kern="1200" dirty="0" err="1">
                <a:solidFill>
                  <a:schemeClr val="tx1"/>
                </a:solidFill>
                <a:effectLst/>
                <a:latin typeface="+mn-lt"/>
                <a:ea typeface="+mn-ea"/>
                <a:cs typeface="+mn-cs"/>
              </a:rPr>
              <a:t>moe</a:t>
            </a:r>
            <a:r>
              <a:rPr lang="en-US" sz="1200" b="1" i="1" kern="1200" dirty="0">
                <a:solidFill>
                  <a:schemeClr val="tx1"/>
                </a:solidFill>
                <a:effectLst/>
                <a:latin typeface="+mn-lt"/>
                <a:ea typeface="+mn-ea"/>
                <a:cs typeface="+mn-cs"/>
              </a:rPr>
              <a:t> stable but less features).</a:t>
            </a:r>
          </a:p>
          <a:p>
            <a:pPr marL="171450" indent="-171450">
              <a:buFont typeface="Arial" panose="020B0604020202020204" pitchFamily="34" charset="0"/>
              <a:buChar char="•"/>
            </a:pPr>
            <a:r>
              <a:rPr lang="en-US" sz="1200" b="1" i="1" kern="1200" dirty="0">
                <a:solidFill>
                  <a:schemeClr val="tx1"/>
                </a:solidFill>
                <a:effectLst/>
                <a:latin typeface="+mn-lt"/>
                <a:ea typeface="+mn-ea"/>
                <a:cs typeface="+mn-cs"/>
              </a:rPr>
              <a:t>When you open GLT Edge seems to work best</a:t>
            </a:r>
          </a:p>
          <a:p>
            <a:pPr marL="171450" indent="-171450">
              <a:buFont typeface="Arial" panose="020B0604020202020204" pitchFamily="34" charset="0"/>
              <a:buChar char="•"/>
            </a:pPr>
            <a:r>
              <a:rPr lang="en-US" sz="1200" b="1" i="1" kern="1200" dirty="0">
                <a:solidFill>
                  <a:schemeClr val="tx1"/>
                </a:solidFill>
                <a:effectLst/>
                <a:latin typeface="+mn-lt"/>
                <a:ea typeface="+mn-ea"/>
                <a:cs typeface="+mn-cs"/>
              </a:rPr>
              <a:t>For TSO Chrome seems to be good</a:t>
            </a:r>
          </a:p>
          <a:p>
            <a:pPr marL="171450" indent="-171450">
              <a:buFont typeface="Arial" panose="020B0604020202020204" pitchFamily="34" charset="0"/>
              <a:buChar char="•"/>
            </a:pPr>
            <a:r>
              <a:rPr lang="en-US" sz="1200" b="1" i="1" kern="1200" dirty="0">
                <a:solidFill>
                  <a:schemeClr val="tx1"/>
                </a:solidFill>
                <a:effectLst/>
                <a:latin typeface="+mn-lt"/>
                <a:ea typeface="+mn-ea"/>
                <a:cs typeface="+mn-cs"/>
              </a:rPr>
              <a:t>General Help: https://glknowledge.transperfect.com/globallink-enterprise/enterprise</a:t>
            </a:r>
          </a:p>
          <a:p>
            <a:pPr marL="171450" indent="-171450">
              <a:buFont typeface="Arial" panose="020B0604020202020204" pitchFamily="34" charset="0"/>
              <a:buChar char="•"/>
            </a:pPr>
            <a:endParaRPr lang="de-DE" dirty="0"/>
          </a:p>
        </p:txBody>
      </p:sp>
      <p:sp>
        <p:nvSpPr>
          <p:cNvPr id="4" name="Foliennummernplatzhalter 3">
            <a:extLst>
              <a:ext uri="{FF2B5EF4-FFF2-40B4-BE49-F238E27FC236}">
                <a16:creationId xmlns:a16="http://schemas.microsoft.com/office/drawing/2014/main" id="{01166810-4F3F-DF0E-446B-AB93346483AF}"/>
              </a:ext>
            </a:extLst>
          </p:cNvPr>
          <p:cNvSpPr>
            <a:spLocks noGrp="1"/>
          </p:cNvSpPr>
          <p:nvPr>
            <p:ph type="sldNum" sz="quarter" idx="5"/>
          </p:nvPr>
        </p:nvSpPr>
        <p:spPr/>
        <p:txBody>
          <a:bodyPr/>
          <a:lstStyle/>
          <a:p>
            <a:fld id="{993E156D-4B99-461B-A6E9-D3C11B0D74F6}" type="slidenum">
              <a:rPr lang="de-DE" smtClean="0"/>
              <a:pPr/>
              <a:t>12</a:t>
            </a:fld>
            <a:endParaRPr lang="de-DE" dirty="0"/>
          </a:p>
        </p:txBody>
      </p:sp>
    </p:spTree>
    <p:extLst>
      <p:ext uri="{BB962C8B-B14F-4D97-AF65-F5344CB8AC3E}">
        <p14:creationId xmlns:p14="http://schemas.microsoft.com/office/powerpoint/2010/main" val="6114741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8F4750-6B9E-6400-C74C-369C35E18155}"/>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0957F770-B3FB-757D-7E87-594CA45672AD}"/>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D1810B5E-8377-4D9E-8BCE-CD75A1FE4320}"/>
              </a:ext>
            </a:extLst>
          </p:cNvPr>
          <p:cNvSpPr>
            <a:spLocks noGrp="1"/>
          </p:cNvSpPr>
          <p:nvPr>
            <p:ph type="body" idx="1"/>
          </p:nvPr>
        </p:nvSpPr>
        <p:spPr/>
        <p:txBody>
          <a:bodyPr/>
          <a:lstStyle/>
          <a:p>
            <a:r>
              <a:rPr lang="de-CH" dirty="0"/>
              <a:t>Im GLT/TSO für T, MTPE gibt es keine Möglichkeit </a:t>
            </a:r>
            <a:r>
              <a:rPr lang="en-CH" dirty="0" err="1"/>
              <a:t>im</a:t>
            </a:r>
            <a:r>
              <a:rPr lang="en-CH" dirty="0"/>
              <a:t> TC-Modus </a:t>
            </a:r>
            <a:r>
              <a:rPr lang="en-CH" dirty="0" err="1"/>
              <a:t>zu</a:t>
            </a:r>
            <a:r>
              <a:rPr lang="en-CH" dirty="0"/>
              <a:t> </a:t>
            </a:r>
            <a:r>
              <a:rPr lang="en-CH" dirty="0" err="1"/>
              <a:t>arbeiten</a:t>
            </a:r>
            <a:r>
              <a:rPr lang="de-CH" dirty="0"/>
              <a:t>. </a:t>
            </a:r>
            <a:r>
              <a:rPr lang="en-CH" dirty="0" err="1"/>
              <a:t>Im</a:t>
            </a:r>
            <a:r>
              <a:rPr lang="en-CH" dirty="0"/>
              <a:t> </a:t>
            </a:r>
            <a:r>
              <a:rPr lang="en-CH" dirty="0" err="1"/>
              <a:t>unteren</a:t>
            </a:r>
            <a:r>
              <a:rPr lang="en-CH" dirty="0"/>
              <a:t> Teil des Fensters </a:t>
            </a:r>
            <a:r>
              <a:rPr lang="en-CH" dirty="0" err="1"/>
              <a:t>gibt</a:t>
            </a:r>
            <a:r>
              <a:rPr lang="en-CH" dirty="0"/>
              <a:t> es die "Segment History", wo du </a:t>
            </a:r>
            <a:r>
              <a:rPr lang="en-CH" dirty="0" err="1"/>
              <a:t>deine</a:t>
            </a:r>
            <a:r>
              <a:rPr lang="en-CH" dirty="0"/>
              <a:t> </a:t>
            </a:r>
            <a:r>
              <a:rPr lang="en-CH" dirty="0" err="1"/>
              <a:t>Änderungen</a:t>
            </a:r>
            <a:r>
              <a:rPr lang="en-CH" dirty="0"/>
              <a:t> </a:t>
            </a:r>
            <a:r>
              <a:rPr lang="en-CH" dirty="0" err="1"/>
              <a:t>sehen</a:t>
            </a:r>
            <a:r>
              <a:rPr lang="en-CH" dirty="0"/>
              <a:t> </a:t>
            </a:r>
            <a:r>
              <a:rPr lang="en-CH" dirty="0" err="1"/>
              <a:t>kannst</a:t>
            </a:r>
            <a:r>
              <a:rPr lang="en-CH" dirty="0"/>
              <a:t> (</a:t>
            </a:r>
            <a:r>
              <a:rPr lang="en-CH" dirty="0" err="1"/>
              <a:t>siehe</a:t>
            </a:r>
            <a:r>
              <a:rPr lang="en-CH" dirty="0"/>
              <a:t> Screenshot). </a:t>
            </a:r>
            <a:endParaRPr lang="de-CH" dirty="0"/>
          </a:p>
          <a:p>
            <a:r>
              <a:rPr lang="en-CH" dirty="0"/>
              <a:t>Wenn du </a:t>
            </a:r>
            <a:r>
              <a:rPr lang="en-CH" dirty="0" err="1"/>
              <a:t>eine</a:t>
            </a:r>
            <a:r>
              <a:rPr lang="en-CH" dirty="0"/>
              <a:t> TC-Version </a:t>
            </a:r>
            <a:r>
              <a:rPr lang="en-CH" dirty="0" err="1"/>
              <a:t>brauchst</a:t>
            </a:r>
            <a:r>
              <a:rPr lang="en-CH" dirty="0"/>
              <a:t>, </a:t>
            </a:r>
            <a:r>
              <a:rPr lang="en-CH" dirty="0" err="1"/>
              <a:t>kannst</a:t>
            </a:r>
            <a:r>
              <a:rPr lang="en-CH" dirty="0"/>
              <a:t> du </a:t>
            </a:r>
            <a:r>
              <a:rPr lang="en-CH" dirty="0" err="1"/>
              <a:t>sonst</a:t>
            </a:r>
            <a:r>
              <a:rPr lang="en-CH" dirty="0"/>
              <a:t> das Output des MTPE </a:t>
            </a:r>
            <a:r>
              <a:rPr lang="en-CH" dirty="0" err="1"/>
              <a:t>mit</a:t>
            </a:r>
            <a:r>
              <a:rPr lang="en-CH" dirty="0"/>
              <a:t> "Download Target Preview" </a:t>
            </a:r>
            <a:r>
              <a:rPr lang="en-CH" dirty="0" err="1"/>
              <a:t>speichern</a:t>
            </a:r>
            <a:r>
              <a:rPr lang="en-CH" dirty="0"/>
              <a:t>, </a:t>
            </a:r>
            <a:r>
              <a:rPr lang="en-CH" dirty="0" err="1"/>
              <a:t>dann</a:t>
            </a:r>
            <a:r>
              <a:rPr lang="en-CH" dirty="0"/>
              <a:t> </a:t>
            </a:r>
            <a:r>
              <a:rPr lang="en-CH" dirty="0" err="1"/>
              <a:t>auch</a:t>
            </a:r>
            <a:r>
              <a:rPr lang="en-CH" dirty="0"/>
              <a:t> die finale (</a:t>
            </a:r>
            <a:r>
              <a:rPr lang="en-CH" dirty="0" err="1"/>
              <a:t>geänderte</a:t>
            </a:r>
            <a:r>
              <a:rPr lang="en-CH" dirty="0"/>
              <a:t>) Version </a:t>
            </a:r>
            <a:r>
              <a:rPr lang="en-CH" dirty="0" err="1"/>
              <a:t>herunterladen</a:t>
            </a:r>
            <a:r>
              <a:rPr lang="en-CH" dirty="0"/>
              <a:t> und </a:t>
            </a:r>
            <a:r>
              <a:rPr lang="en-CH" dirty="0" err="1"/>
              <a:t>ein</a:t>
            </a:r>
            <a:r>
              <a:rPr lang="en-CH" dirty="0"/>
              <a:t> "Compare Documents" </a:t>
            </a:r>
            <a:r>
              <a:rPr lang="en-CH" dirty="0" err="1"/>
              <a:t>machen</a:t>
            </a:r>
            <a:r>
              <a:rPr lang="en-CH" dirty="0"/>
              <a:t>.</a:t>
            </a:r>
          </a:p>
        </p:txBody>
      </p:sp>
      <p:sp>
        <p:nvSpPr>
          <p:cNvPr id="4" name="Foliennummernplatzhalter 3">
            <a:extLst>
              <a:ext uri="{FF2B5EF4-FFF2-40B4-BE49-F238E27FC236}">
                <a16:creationId xmlns:a16="http://schemas.microsoft.com/office/drawing/2014/main" id="{6C16547B-C4AD-CD62-46D9-D731428D7ADE}"/>
              </a:ext>
            </a:extLst>
          </p:cNvPr>
          <p:cNvSpPr>
            <a:spLocks noGrp="1"/>
          </p:cNvSpPr>
          <p:nvPr>
            <p:ph type="sldNum" sz="quarter" idx="5"/>
          </p:nvPr>
        </p:nvSpPr>
        <p:spPr/>
        <p:txBody>
          <a:bodyPr/>
          <a:lstStyle/>
          <a:p>
            <a:fld id="{993E156D-4B99-461B-A6E9-D3C11B0D74F6}" type="slidenum">
              <a:rPr lang="de-DE" smtClean="0"/>
              <a:pPr/>
              <a:t>13</a:t>
            </a:fld>
            <a:endParaRPr lang="de-DE" dirty="0"/>
          </a:p>
        </p:txBody>
      </p:sp>
    </p:spTree>
    <p:extLst>
      <p:ext uri="{BB962C8B-B14F-4D97-AF65-F5344CB8AC3E}">
        <p14:creationId xmlns:p14="http://schemas.microsoft.com/office/powerpoint/2010/main" val="39147197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993E156D-4B99-461B-A6E9-D3C11B0D74F6}" type="slidenum">
              <a:rPr lang="de-DE" smtClean="0"/>
              <a:pPr/>
              <a:t>14</a:t>
            </a:fld>
            <a:endParaRPr lang="de-DE" dirty="0"/>
          </a:p>
        </p:txBody>
      </p:sp>
    </p:spTree>
    <p:extLst>
      <p:ext uri="{BB962C8B-B14F-4D97-AF65-F5344CB8AC3E}">
        <p14:creationId xmlns:p14="http://schemas.microsoft.com/office/powerpoint/2010/main" val="7768904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431CD7-8FC9-CA7B-87B3-4F7BCD0186D9}"/>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FBE8D577-2992-F6B6-9669-B92F6A0F3FE8}"/>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3B59A09F-4707-1C77-7B84-D517BF5A77A1}"/>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877BA4E3-A35A-107B-0179-DE0A6BCDDF16}"/>
              </a:ext>
            </a:extLst>
          </p:cNvPr>
          <p:cNvSpPr>
            <a:spLocks noGrp="1"/>
          </p:cNvSpPr>
          <p:nvPr>
            <p:ph type="sldNum" sz="quarter" idx="5"/>
          </p:nvPr>
        </p:nvSpPr>
        <p:spPr/>
        <p:txBody>
          <a:bodyPr/>
          <a:lstStyle/>
          <a:p>
            <a:fld id="{993E156D-4B99-461B-A6E9-D3C11B0D74F6}" type="slidenum">
              <a:rPr lang="de-DE" smtClean="0"/>
              <a:pPr/>
              <a:t>15</a:t>
            </a:fld>
            <a:endParaRPr lang="de-DE" dirty="0"/>
          </a:p>
        </p:txBody>
      </p:sp>
    </p:spTree>
    <p:extLst>
      <p:ext uri="{BB962C8B-B14F-4D97-AF65-F5344CB8AC3E}">
        <p14:creationId xmlns:p14="http://schemas.microsoft.com/office/powerpoint/2010/main" val="41828693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ED6623-75D9-3141-DCCF-D5E2110CD508}"/>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4630B5B8-27CA-7F73-E1B8-6ACA50C911ED}"/>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828B2DF2-A184-2E68-B27B-6A858B851958}"/>
              </a:ext>
            </a:extLst>
          </p:cNvPr>
          <p:cNvSpPr>
            <a:spLocks noGrp="1"/>
          </p:cNvSpPr>
          <p:nvPr>
            <p:ph type="body" idx="1"/>
          </p:nvPr>
        </p:nvSpPr>
        <p:spPr/>
        <p:txBody>
          <a:bodyPr/>
          <a:lstStyle/>
          <a:p>
            <a:r>
              <a:rPr lang="de-DE" dirty="0" err="1"/>
              <a:t>Complete</a:t>
            </a:r>
            <a:r>
              <a:rPr lang="de-DE" dirty="0"/>
              <a:t> </a:t>
            </a:r>
            <a:r>
              <a:rPr lang="de-DE" dirty="0" err="1"/>
              <a:t>is</a:t>
            </a:r>
            <a:r>
              <a:rPr lang="de-DE" dirty="0"/>
              <a:t> 2 </a:t>
            </a:r>
            <a:r>
              <a:rPr lang="de-DE" dirty="0" err="1"/>
              <a:t>parts</a:t>
            </a:r>
            <a:r>
              <a:rPr lang="de-DE" dirty="0"/>
              <a:t>! </a:t>
            </a:r>
          </a:p>
          <a:p>
            <a:r>
              <a:rPr lang="en-GB" sz="1200" b="0" i="0" u="none" strike="noStrike" kern="1200" baseline="0" dirty="0">
                <a:solidFill>
                  <a:schemeClr val="tx1"/>
                </a:solidFill>
                <a:latin typeface="+mn-lt"/>
                <a:ea typeface="+mn-ea"/>
                <a:cs typeface="+mn-cs"/>
              </a:rPr>
              <a:t>This step uploads the file to </a:t>
            </a:r>
            <a:r>
              <a:rPr lang="en-GB" sz="1200" b="0" i="0" u="none" strike="noStrike" kern="1200" baseline="0" dirty="0" err="1">
                <a:solidFill>
                  <a:schemeClr val="tx1"/>
                </a:solidFill>
                <a:latin typeface="+mn-lt"/>
                <a:ea typeface="+mn-ea"/>
                <a:cs typeface="+mn-cs"/>
              </a:rPr>
              <a:t>GlobalLink</a:t>
            </a:r>
            <a:r>
              <a:rPr lang="en-GB" sz="1200" b="0" i="0" u="none" strike="noStrike" kern="1200" baseline="0" dirty="0">
                <a:solidFill>
                  <a:schemeClr val="tx1"/>
                </a:solidFill>
                <a:latin typeface="+mn-lt"/>
                <a:ea typeface="+mn-ea"/>
                <a:cs typeface="+mn-cs"/>
              </a:rPr>
              <a:t> Enterprise and changes its status to uploaded and closes the </a:t>
            </a:r>
            <a:r>
              <a:rPr lang="en-GB" sz="1200" b="0" i="0" u="none" strike="noStrike" kern="1200" baseline="0" dirty="0" err="1">
                <a:solidFill>
                  <a:schemeClr val="tx1"/>
                </a:solidFill>
                <a:latin typeface="+mn-lt"/>
                <a:ea typeface="+mn-ea"/>
                <a:cs typeface="+mn-cs"/>
              </a:rPr>
              <a:t>GlobalLink</a:t>
            </a:r>
            <a:r>
              <a:rPr lang="en-GB" sz="1200" b="0" i="0" u="none" strike="noStrike" kern="1200" baseline="0" dirty="0">
                <a:solidFill>
                  <a:schemeClr val="tx1"/>
                </a:solidFill>
                <a:latin typeface="+mn-lt"/>
                <a:ea typeface="+mn-ea"/>
                <a:cs typeface="+mn-cs"/>
              </a:rPr>
              <a:t> Translate or Review page. The file does not move to the next workflow phase until you also complete it in </a:t>
            </a:r>
            <a:r>
              <a:rPr lang="en-GB" sz="1200" b="0" i="0" u="none" strike="noStrike" kern="1200" baseline="0" dirty="0" err="1">
                <a:solidFill>
                  <a:schemeClr val="tx1"/>
                </a:solidFill>
                <a:latin typeface="+mn-lt"/>
                <a:ea typeface="+mn-ea"/>
                <a:cs typeface="+mn-cs"/>
              </a:rPr>
              <a:t>GlobalLink</a:t>
            </a:r>
            <a:r>
              <a:rPr lang="en-GB" sz="1200" b="0" i="0" u="none" strike="noStrike" kern="1200" baseline="0" dirty="0">
                <a:solidFill>
                  <a:schemeClr val="tx1"/>
                </a:solidFill>
                <a:latin typeface="+mn-lt"/>
                <a:ea typeface="+mn-ea"/>
                <a:cs typeface="+mn-cs"/>
              </a:rPr>
              <a:t> Enterprise. </a:t>
            </a:r>
          </a:p>
          <a:p>
            <a:endParaRPr lang="de-DE" dirty="0"/>
          </a:p>
        </p:txBody>
      </p:sp>
      <p:sp>
        <p:nvSpPr>
          <p:cNvPr id="4" name="Foliennummernplatzhalter 3">
            <a:extLst>
              <a:ext uri="{FF2B5EF4-FFF2-40B4-BE49-F238E27FC236}">
                <a16:creationId xmlns:a16="http://schemas.microsoft.com/office/drawing/2014/main" id="{B338EA67-1BD8-03FF-3604-2524E7F9235C}"/>
              </a:ext>
            </a:extLst>
          </p:cNvPr>
          <p:cNvSpPr>
            <a:spLocks noGrp="1"/>
          </p:cNvSpPr>
          <p:nvPr>
            <p:ph type="sldNum" sz="quarter" idx="5"/>
          </p:nvPr>
        </p:nvSpPr>
        <p:spPr/>
        <p:txBody>
          <a:bodyPr/>
          <a:lstStyle/>
          <a:p>
            <a:fld id="{993E156D-4B99-461B-A6E9-D3C11B0D74F6}" type="slidenum">
              <a:rPr lang="de-DE" smtClean="0"/>
              <a:pPr/>
              <a:t>16</a:t>
            </a:fld>
            <a:endParaRPr lang="de-DE" dirty="0"/>
          </a:p>
        </p:txBody>
      </p:sp>
    </p:spTree>
    <p:extLst>
      <p:ext uri="{BB962C8B-B14F-4D97-AF65-F5344CB8AC3E}">
        <p14:creationId xmlns:p14="http://schemas.microsoft.com/office/powerpoint/2010/main" val="11901348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E8721F-FD3A-2F84-1074-F783281C7011}"/>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BD6D2FA2-4315-BB83-3366-FAA715DB87FB}"/>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E7AA46FA-71C7-F0B2-E200-0B1628003398}"/>
              </a:ext>
            </a:extLst>
          </p:cNvPr>
          <p:cNvSpPr>
            <a:spLocks noGrp="1"/>
          </p:cNvSpPr>
          <p:nvPr>
            <p:ph type="body" idx="1"/>
          </p:nvPr>
        </p:nvSpPr>
        <p:spPr/>
        <p:txBody>
          <a:bodyPr/>
          <a:lstStyle/>
          <a:p>
            <a:r>
              <a:rPr lang="de-DE" dirty="0" err="1"/>
              <a:t>Complete</a:t>
            </a:r>
            <a:r>
              <a:rPr lang="de-DE" dirty="0"/>
              <a:t> </a:t>
            </a:r>
            <a:r>
              <a:rPr lang="de-DE" dirty="0" err="1"/>
              <a:t>is</a:t>
            </a:r>
            <a:r>
              <a:rPr lang="de-DE" dirty="0"/>
              <a:t> 2 </a:t>
            </a:r>
            <a:r>
              <a:rPr lang="de-DE" dirty="0" err="1"/>
              <a:t>parts</a:t>
            </a:r>
            <a:r>
              <a:rPr lang="de-DE" dirty="0"/>
              <a:t>! </a:t>
            </a:r>
          </a:p>
          <a:p>
            <a:r>
              <a:rPr lang="en-GB" sz="1200" b="0" i="0" u="none" strike="noStrike" kern="1200" baseline="0" dirty="0">
                <a:solidFill>
                  <a:schemeClr val="tx1"/>
                </a:solidFill>
                <a:latin typeface="+mn-lt"/>
                <a:ea typeface="+mn-ea"/>
                <a:cs typeface="+mn-cs"/>
              </a:rPr>
              <a:t>Completing the file(s) from </a:t>
            </a:r>
            <a:r>
              <a:rPr lang="en-GB" sz="1200" b="0" i="0" u="none" strike="noStrike" kern="1200" baseline="0" dirty="0" err="1">
                <a:solidFill>
                  <a:schemeClr val="tx1"/>
                </a:solidFill>
                <a:latin typeface="+mn-lt"/>
                <a:ea typeface="+mn-ea"/>
                <a:cs typeface="+mn-cs"/>
              </a:rPr>
              <a:t>GlobalLink</a:t>
            </a:r>
            <a:r>
              <a:rPr lang="en-GB" sz="1200" b="0" i="0" u="none" strike="noStrike" kern="1200" baseline="0" dirty="0">
                <a:solidFill>
                  <a:schemeClr val="tx1"/>
                </a:solidFill>
                <a:latin typeface="+mn-lt"/>
                <a:ea typeface="+mn-ea"/>
                <a:cs typeface="+mn-cs"/>
              </a:rPr>
              <a:t> Enterprise changes the files status from Uploaded to Completed and moves the workflow to the next phase. </a:t>
            </a:r>
            <a:endParaRPr lang="de-DE" dirty="0"/>
          </a:p>
        </p:txBody>
      </p:sp>
      <p:sp>
        <p:nvSpPr>
          <p:cNvPr id="4" name="Foliennummernplatzhalter 3">
            <a:extLst>
              <a:ext uri="{FF2B5EF4-FFF2-40B4-BE49-F238E27FC236}">
                <a16:creationId xmlns:a16="http://schemas.microsoft.com/office/drawing/2014/main" id="{B7399B75-9181-A516-2458-8E67BA3E0F2A}"/>
              </a:ext>
            </a:extLst>
          </p:cNvPr>
          <p:cNvSpPr>
            <a:spLocks noGrp="1"/>
          </p:cNvSpPr>
          <p:nvPr>
            <p:ph type="sldNum" sz="quarter" idx="5"/>
          </p:nvPr>
        </p:nvSpPr>
        <p:spPr/>
        <p:txBody>
          <a:bodyPr/>
          <a:lstStyle/>
          <a:p>
            <a:fld id="{993E156D-4B99-461B-A6E9-D3C11B0D74F6}" type="slidenum">
              <a:rPr lang="de-DE" smtClean="0"/>
              <a:pPr/>
              <a:t>17</a:t>
            </a:fld>
            <a:endParaRPr lang="de-DE" dirty="0"/>
          </a:p>
        </p:txBody>
      </p:sp>
    </p:spTree>
    <p:extLst>
      <p:ext uri="{BB962C8B-B14F-4D97-AF65-F5344CB8AC3E}">
        <p14:creationId xmlns:p14="http://schemas.microsoft.com/office/powerpoint/2010/main" val="33814105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88FEC5-AEB7-733D-D560-196AA33ED614}"/>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992273AF-B273-D3D1-3F71-2E3576B00FDB}"/>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D9EACBB9-C0CE-E604-3C82-1F23208F79FE}"/>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431F6F2A-5B84-02C6-C8DA-B3A6E40B5C02}"/>
              </a:ext>
            </a:extLst>
          </p:cNvPr>
          <p:cNvSpPr>
            <a:spLocks noGrp="1"/>
          </p:cNvSpPr>
          <p:nvPr>
            <p:ph type="sldNum" sz="quarter" idx="5"/>
          </p:nvPr>
        </p:nvSpPr>
        <p:spPr/>
        <p:txBody>
          <a:bodyPr/>
          <a:lstStyle/>
          <a:p>
            <a:fld id="{993E156D-4B99-461B-A6E9-D3C11B0D74F6}" type="slidenum">
              <a:rPr lang="de-DE" smtClean="0"/>
              <a:pPr/>
              <a:t>18</a:t>
            </a:fld>
            <a:endParaRPr lang="de-DE" dirty="0"/>
          </a:p>
        </p:txBody>
      </p:sp>
    </p:spTree>
    <p:extLst>
      <p:ext uri="{BB962C8B-B14F-4D97-AF65-F5344CB8AC3E}">
        <p14:creationId xmlns:p14="http://schemas.microsoft.com/office/powerpoint/2010/main" val="26489711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5B8719-3793-47B9-1F7A-3DB05B5EFCBF}"/>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C7F4B1D3-0BA8-C575-FB3D-06DB8CDD405B}"/>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3D7912B0-EAD0-3D12-5836-F1C5AA1E58FC}"/>
              </a:ext>
            </a:extLst>
          </p:cNvPr>
          <p:cNvSpPr>
            <a:spLocks noGrp="1"/>
          </p:cNvSpPr>
          <p:nvPr>
            <p:ph type="body" idx="1"/>
          </p:nvPr>
        </p:nvSpPr>
        <p:spPr/>
        <p:txBody>
          <a:bodyPr/>
          <a:lstStyle/>
          <a:p>
            <a:r>
              <a:rPr lang="de-DE" dirty="0"/>
              <a:t>Some </a:t>
            </a:r>
            <a:r>
              <a:rPr lang="de-DE" dirty="0" err="1"/>
              <a:t>PrMs</a:t>
            </a:r>
            <a:r>
              <a:rPr lang="de-DE" dirty="0"/>
              <a:t> do </a:t>
            </a:r>
            <a:r>
              <a:rPr lang="de-DE" dirty="0" err="1"/>
              <a:t>it</a:t>
            </a:r>
            <a:r>
              <a:rPr lang="de-DE" dirty="0"/>
              <a:t> </a:t>
            </a:r>
            <a:r>
              <a:rPr lang="de-DE" dirty="0" err="1"/>
              <a:t>right</a:t>
            </a:r>
            <a:r>
              <a:rPr lang="de-DE" dirty="0"/>
              <a:t> </a:t>
            </a:r>
            <a:r>
              <a:rPr lang="de-DE" dirty="0" err="1"/>
              <a:t>away</a:t>
            </a:r>
            <a:r>
              <a:rPr lang="de-DE" dirty="0"/>
              <a:t> after </a:t>
            </a:r>
            <a:r>
              <a:rPr lang="de-DE" dirty="0" err="1"/>
              <a:t>delivery</a:t>
            </a:r>
            <a:r>
              <a:rPr lang="de-DE" dirty="0"/>
              <a:t>. But in </a:t>
            </a:r>
            <a:r>
              <a:rPr lang="de-DE" dirty="0" err="1"/>
              <a:t>our</a:t>
            </a:r>
            <a:r>
              <a:rPr lang="de-DE" dirty="0"/>
              <a:t> </a:t>
            </a:r>
            <a:r>
              <a:rPr lang="de-DE" dirty="0" err="1"/>
              <a:t>case</a:t>
            </a:r>
            <a:r>
              <a:rPr lang="de-DE" dirty="0"/>
              <a:t> </a:t>
            </a:r>
            <a:r>
              <a:rPr lang="de-DE" dirty="0" err="1"/>
              <a:t>it</a:t>
            </a:r>
            <a:r>
              <a:rPr lang="de-DE" dirty="0"/>
              <a:t> will </a:t>
            </a:r>
            <a:r>
              <a:rPr lang="de-DE" dirty="0" err="1"/>
              <a:t>usually</a:t>
            </a:r>
            <a:r>
              <a:rPr lang="de-DE" dirty="0"/>
              <a:t> </a:t>
            </a:r>
            <a:r>
              <a:rPr lang="de-DE" dirty="0" err="1"/>
              <a:t>be</a:t>
            </a:r>
            <a:r>
              <a:rPr lang="de-DE" dirty="0"/>
              <a:t> after </a:t>
            </a:r>
            <a:r>
              <a:rPr lang="de-DE" dirty="0" err="1"/>
              <a:t>the</a:t>
            </a:r>
            <a:r>
              <a:rPr lang="de-DE" dirty="0"/>
              <a:t> </a:t>
            </a:r>
            <a:r>
              <a:rPr lang="de-DE" dirty="0" err="1"/>
              <a:t>project</a:t>
            </a:r>
            <a:r>
              <a:rPr lang="de-DE" dirty="0"/>
              <a:t> was </a:t>
            </a:r>
            <a:r>
              <a:rPr lang="de-DE" dirty="0" err="1"/>
              <a:t>delivered</a:t>
            </a:r>
            <a:r>
              <a:rPr lang="de-DE" dirty="0"/>
              <a:t> </a:t>
            </a:r>
            <a:r>
              <a:rPr lang="de-DE" dirty="0" err="1"/>
              <a:t>to</a:t>
            </a:r>
            <a:r>
              <a:rPr lang="de-DE" dirty="0"/>
              <a:t> </a:t>
            </a:r>
            <a:r>
              <a:rPr lang="de-DE" dirty="0" err="1"/>
              <a:t>the</a:t>
            </a:r>
            <a:r>
              <a:rPr lang="de-DE" dirty="0"/>
              <a:t> </a:t>
            </a:r>
            <a:r>
              <a:rPr lang="de-DE" dirty="0" err="1"/>
              <a:t>client</a:t>
            </a:r>
            <a:r>
              <a:rPr lang="de-DE" dirty="0"/>
              <a:t> </a:t>
            </a:r>
            <a:r>
              <a:rPr lang="de-DE" dirty="0" err="1"/>
              <a:t>which</a:t>
            </a:r>
            <a:r>
              <a:rPr lang="de-DE" dirty="0"/>
              <a:t> </a:t>
            </a:r>
            <a:r>
              <a:rPr lang="de-DE" dirty="0" err="1"/>
              <a:t>is</a:t>
            </a:r>
            <a:r>
              <a:rPr lang="de-DE" dirty="0"/>
              <a:t> </a:t>
            </a:r>
            <a:r>
              <a:rPr lang="de-DE" dirty="0" err="1"/>
              <a:t>usually</a:t>
            </a:r>
            <a:r>
              <a:rPr lang="de-DE" dirty="0"/>
              <a:t> not </a:t>
            </a:r>
            <a:r>
              <a:rPr lang="de-DE" dirty="0" err="1"/>
              <a:t>far</a:t>
            </a:r>
            <a:r>
              <a:rPr lang="de-DE" dirty="0"/>
              <a:t> after.</a:t>
            </a:r>
          </a:p>
        </p:txBody>
      </p:sp>
      <p:sp>
        <p:nvSpPr>
          <p:cNvPr id="4" name="Foliennummernplatzhalter 3">
            <a:extLst>
              <a:ext uri="{FF2B5EF4-FFF2-40B4-BE49-F238E27FC236}">
                <a16:creationId xmlns:a16="http://schemas.microsoft.com/office/drawing/2014/main" id="{BB06746D-574D-BF19-A6CF-556E07615B55}"/>
              </a:ext>
            </a:extLst>
          </p:cNvPr>
          <p:cNvSpPr>
            <a:spLocks noGrp="1"/>
          </p:cNvSpPr>
          <p:nvPr>
            <p:ph type="sldNum" sz="quarter" idx="5"/>
          </p:nvPr>
        </p:nvSpPr>
        <p:spPr/>
        <p:txBody>
          <a:bodyPr/>
          <a:lstStyle/>
          <a:p>
            <a:fld id="{993E156D-4B99-461B-A6E9-D3C11B0D74F6}" type="slidenum">
              <a:rPr lang="de-DE" smtClean="0"/>
              <a:pPr/>
              <a:t>19</a:t>
            </a:fld>
            <a:endParaRPr lang="de-DE" dirty="0"/>
          </a:p>
        </p:txBody>
      </p:sp>
    </p:spTree>
    <p:extLst>
      <p:ext uri="{BB962C8B-B14F-4D97-AF65-F5344CB8AC3E}">
        <p14:creationId xmlns:p14="http://schemas.microsoft.com/office/powerpoint/2010/main" val="29906103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AF1A18-C25A-7F55-71A5-FEF19B728E74}"/>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2ED6C0EF-0965-72CB-A506-D632E5A14E69}"/>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D6775867-4243-E3C5-5EBF-4542B91727EB}"/>
              </a:ext>
            </a:extLst>
          </p:cNvPr>
          <p:cNvSpPr>
            <a:spLocks noGrp="1"/>
          </p:cNvSpPr>
          <p:nvPr>
            <p:ph type="body" idx="1"/>
          </p:nvPr>
        </p:nvSpPr>
        <p:spPr/>
        <p:txBody>
          <a:bodyPr/>
          <a:lstStyle/>
          <a:p>
            <a:endParaRPr lang="de-DE"/>
          </a:p>
        </p:txBody>
      </p:sp>
      <p:sp>
        <p:nvSpPr>
          <p:cNvPr id="4" name="Foliennummernplatzhalter 3">
            <a:extLst>
              <a:ext uri="{FF2B5EF4-FFF2-40B4-BE49-F238E27FC236}">
                <a16:creationId xmlns:a16="http://schemas.microsoft.com/office/drawing/2014/main" id="{73258D2B-39D6-A29A-64BD-12C685BCDC87}"/>
              </a:ext>
            </a:extLst>
          </p:cNvPr>
          <p:cNvSpPr>
            <a:spLocks noGrp="1"/>
          </p:cNvSpPr>
          <p:nvPr>
            <p:ph type="sldNum" sz="quarter" idx="5"/>
          </p:nvPr>
        </p:nvSpPr>
        <p:spPr/>
        <p:txBody>
          <a:bodyPr/>
          <a:lstStyle/>
          <a:p>
            <a:fld id="{993E156D-4B99-461B-A6E9-D3C11B0D74F6}" type="slidenum">
              <a:rPr lang="de-DE" smtClean="0"/>
              <a:pPr/>
              <a:t>20</a:t>
            </a:fld>
            <a:endParaRPr lang="de-DE" dirty="0"/>
          </a:p>
        </p:txBody>
      </p:sp>
    </p:spTree>
    <p:extLst>
      <p:ext uri="{BB962C8B-B14F-4D97-AF65-F5344CB8AC3E}">
        <p14:creationId xmlns:p14="http://schemas.microsoft.com/office/powerpoint/2010/main" val="28578433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E6611F-F4DF-5703-2808-CC6B69C4BD2D}"/>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1598BE80-52DD-1822-012E-C1695F98C12E}"/>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D4C1D545-64B2-ABA0-5E16-BE78CD784AD5}"/>
              </a:ext>
            </a:extLst>
          </p:cNvPr>
          <p:cNvSpPr>
            <a:spLocks noGrp="1"/>
          </p:cNvSpPr>
          <p:nvPr>
            <p:ph type="body" idx="1"/>
          </p:nvPr>
        </p:nvSpPr>
        <p:spPr/>
        <p:txBody>
          <a:bodyPr/>
          <a:lstStyle/>
          <a:p>
            <a:endParaRPr lang="de-DE"/>
          </a:p>
        </p:txBody>
      </p:sp>
      <p:sp>
        <p:nvSpPr>
          <p:cNvPr id="4" name="Foliennummernplatzhalter 3">
            <a:extLst>
              <a:ext uri="{FF2B5EF4-FFF2-40B4-BE49-F238E27FC236}">
                <a16:creationId xmlns:a16="http://schemas.microsoft.com/office/drawing/2014/main" id="{FFAA7867-6A5A-E47A-667F-FF3D86B6ED09}"/>
              </a:ext>
            </a:extLst>
          </p:cNvPr>
          <p:cNvSpPr>
            <a:spLocks noGrp="1"/>
          </p:cNvSpPr>
          <p:nvPr>
            <p:ph type="sldNum" sz="quarter" idx="5"/>
          </p:nvPr>
        </p:nvSpPr>
        <p:spPr/>
        <p:txBody>
          <a:bodyPr/>
          <a:lstStyle/>
          <a:p>
            <a:fld id="{993E156D-4B99-461B-A6E9-D3C11B0D74F6}" type="slidenum">
              <a:rPr lang="de-DE" smtClean="0"/>
              <a:pPr/>
              <a:t>21</a:t>
            </a:fld>
            <a:endParaRPr lang="de-DE" dirty="0"/>
          </a:p>
        </p:txBody>
      </p:sp>
    </p:spTree>
    <p:extLst>
      <p:ext uri="{BB962C8B-B14F-4D97-AF65-F5344CB8AC3E}">
        <p14:creationId xmlns:p14="http://schemas.microsoft.com/office/powerpoint/2010/main" val="19338719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993E156D-4B99-461B-A6E9-D3C11B0D74F6}" type="slidenum">
              <a:rPr lang="de-DE" smtClean="0"/>
              <a:pPr/>
              <a:t>22</a:t>
            </a:fld>
            <a:endParaRPr lang="de-DE" dirty="0"/>
          </a:p>
        </p:txBody>
      </p:sp>
    </p:spTree>
    <p:extLst>
      <p:ext uri="{BB962C8B-B14F-4D97-AF65-F5344CB8AC3E}">
        <p14:creationId xmlns:p14="http://schemas.microsoft.com/office/powerpoint/2010/main" val="85094936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6E97B4-C236-2360-D72D-0A4EECD46238}"/>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A937D17F-4A24-1FE9-53DD-546312C68140}"/>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C746FF4A-CF0A-E919-EA58-124F748551FB}"/>
              </a:ext>
            </a:extLst>
          </p:cNvPr>
          <p:cNvSpPr>
            <a:spLocks noGrp="1"/>
          </p:cNvSpPr>
          <p:nvPr>
            <p:ph type="body" idx="1"/>
          </p:nvPr>
        </p:nvSpPr>
        <p:spPr/>
        <p:txBody>
          <a:bodyPr/>
          <a:lstStyle/>
          <a:p>
            <a:endParaRPr lang="de-DE"/>
          </a:p>
        </p:txBody>
      </p:sp>
      <p:sp>
        <p:nvSpPr>
          <p:cNvPr id="4" name="Foliennummernplatzhalter 3">
            <a:extLst>
              <a:ext uri="{FF2B5EF4-FFF2-40B4-BE49-F238E27FC236}">
                <a16:creationId xmlns:a16="http://schemas.microsoft.com/office/drawing/2014/main" id="{F293CC7E-BD98-1DAD-F2D4-129257189949}"/>
              </a:ext>
            </a:extLst>
          </p:cNvPr>
          <p:cNvSpPr>
            <a:spLocks noGrp="1"/>
          </p:cNvSpPr>
          <p:nvPr>
            <p:ph type="sldNum" sz="quarter" idx="5"/>
          </p:nvPr>
        </p:nvSpPr>
        <p:spPr/>
        <p:txBody>
          <a:bodyPr/>
          <a:lstStyle/>
          <a:p>
            <a:fld id="{993E156D-4B99-461B-A6E9-D3C11B0D74F6}" type="slidenum">
              <a:rPr lang="de-DE" smtClean="0"/>
              <a:pPr/>
              <a:t>23</a:t>
            </a:fld>
            <a:endParaRPr lang="de-DE" dirty="0"/>
          </a:p>
        </p:txBody>
      </p:sp>
    </p:spTree>
    <p:extLst>
      <p:ext uri="{BB962C8B-B14F-4D97-AF65-F5344CB8AC3E}">
        <p14:creationId xmlns:p14="http://schemas.microsoft.com/office/powerpoint/2010/main" val="54520966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CH" dirty="0"/>
          </a:p>
        </p:txBody>
      </p:sp>
      <p:sp>
        <p:nvSpPr>
          <p:cNvPr id="4" name="Foliennummernplatzhalter 3"/>
          <p:cNvSpPr>
            <a:spLocks noGrp="1"/>
          </p:cNvSpPr>
          <p:nvPr>
            <p:ph type="sldNum" sz="quarter" idx="5"/>
          </p:nvPr>
        </p:nvSpPr>
        <p:spPr/>
        <p:txBody>
          <a:bodyPr/>
          <a:lstStyle/>
          <a:p>
            <a:fld id="{993E156D-4B99-461B-A6E9-D3C11B0D74F6}" type="slidenum">
              <a:rPr lang="de-DE" smtClean="0"/>
              <a:pPr/>
              <a:t>24</a:t>
            </a:fld>
            <a:endParaRPr lang="de-DE" dirty="0"/>
          </a:p>
        </p:txBody>
      </p:sp>
    </p:spTree>
    <p:extLst>
      <p:ext uri="{BB962C8B-B14F-4D97-AF65-F5344CB8AC3E}">
        <p14:creationId xmlns:p14="http://schemas.microsoft.com/office/powerpoint/2010/main" val="102141910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993E156D-4B99-461B-A6E9-D3C11B0D74F6}" type="slidenum">
              <a:rPr lang="de-DE" smtClean="0"/>
              <a:pPr/>
              <a:t>25</a:t>
            </a:fld>
            <a:endParaRPr lang="de-DE" dirty="0"/>
          </a:p>
        </p:txBody>
      </p:sp>
    </p:spTree>
    <p:extLst>
      <p:ext uri="{BB962C8B-B14F-4D97-AF65-F5344CB8AC3E}">
        <p14:creationId xmlns:p14="http://schemas.microsoft.com/office/powerpoint/2010/main" val="93348268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3.xml"/><Relationship Id="rId5" Type="http://schemas.openxmlformats.org/officeDocument/2006/relationships/image" Target="../media/image4.svg"/><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video" Target="../media/media1.mp4"/><Relationship Id="rId7" Type="http://schemas.openxmlformats.org/officeDocument/2006/relationships/image" Target="../media/image5.png"/><Relationship Id="rId2" Type="http://schemas.microsoft.com/office/2007/relationships/media" Target="../media/media1.mp4"/><Relationship Id="rId1" Type="http://schemas.openxmlformats.org/officeDocument/2006/relationships/tags" Target="../tags/tag4.xml"/><Relationship Id="rId6" Type="http://schemas.openxmlformats.org/officeDocument/2006/relationships/image" Target="../media/image1.emf"/><Relationship Id="rId5" Type="http://schemas.openxmlformats.org/officeDocument/2006/relationships/oleObject" Target="../embeddings/oleObject3.bin"/><Relationship Id="rId4"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oleObject" Target="../embeddings/oleObject4.bin"/><Relationship Id="rId7" Type="http://schemas.openxmlformats.org/officeDocument/2006/relationships/image" Target="../media/image4.svg"/><Relationship Id="rId2" Type="http://schemas.openxmlformats.org/officeDocument/2006/relationships/slideMaster" Target="../slideMasters/slideMaster1.xml"/><Relationship Id="rId1" Type="http://schemas.openxmlformats.org/officeDocument/2006/relationships/tags" Target="../tags/tag5.xml"/><Relationship Id="rId6" Type="http://schemas.openxmlformats.org/officeDocument/2006/relationships/image" Target="../media/image2.svg"/><Relationship Id="rId5" Type="http://schemas.openxmlformats.org/officeDocument/2006/relationships/hyperlink" Target="https://apostrophgroup.ch/" TargetMode="External"/><Relationship Id="rId4" Type="http://schemas.openxmlformats.org/officeDocument/2006/relationships/image" Target="../media/image1.emf"/></Relationships>
</file>

<file path=ppt/slideLayouts/_rels/slideLayout4.xml.rels><?xml version="1.0" encoding="UTF-8" standalone="yes"?>
<Relationships xmlns="http://schemas.openxmlformats.org/package/2006/relationships"><Relationship Id="rId3" Type="http://schemas.openxmlformats.org/officeDocument/2006/relationships/oleObject" Target="../embeddings/oleObject5.bin"/><Relationship Id="rId7" Type="http://schemas.openxmlformats.org/officeDocument/2006/relationships/image" Target="../media/image4.svg"/><Relationship Id="rId2" Type="http://schemas.openxmlformats.org/officeDocument/2006/relationships/slideMaster" Target="../slideMasters/slideMaster1.xml"/><Relationship Id="rId1" Type="http://schemas.openxmlformats.org/officeDocument/2006/relationships/tags" Target="../tags/tag6.xml"/><Relationship Id="rId6" Type="http://schemas.openxmlformats.org/officeDocument/2006/relationships/image" Target="../media/image2.svg"/><Relationship Id="rId5" Type="http://schemas.openxmlformats.org/officeDocument/2006/relationships/hyperlink" Target="https://apostrophgroup.ch/" TargetMode="External"/><Relationship Id="rId4" Type="http://schemas.openxmlformats.org/officeDocument/2006/relationships/image" Target="../media/image1.emf"/></Relationships>
</file>

<file path=ppt/slideLayouts/_rels/slideLayout5.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Master" Target="../slideMasters/slideMaster1.xml"/><Relationship Id="rId1" Type="http://schemas.openxmlformats.org/officeDocument/2006/relationships/tags" Target="../tags/tag7.xml"/><Relationship Id="rId6" Type="http://schemas.openxmlformats.org/officeDocument/2006/relationships/image" Target="../media/image4.svg"/><Relationship Id="rId5" Type="http://schemas.openxmlformats.org/officeDocument/2006/relationships/image" Target="../media/image6.svg"/><Relationship Id="rId4" Type="http://schemas.openxmlformats.org/officeDocument/2006/relationships/image" Target="../media/image1.emf"/></Relationships>
</file>

<file path=ppt/slideLayouts/_rels/slideLayout6.xml.rels><?xml version="1.0" encoding="UTF-8" standalone="yes"?>
<Relationships xmlns="http://schemas.openxmlformats.org/package/2006/relationships"><Relationship Id="rId3" Type="http://schemas.openxmlformats.org/officeDocument/2006/relationships/oleObject" Target="../embeddings/oleObject7.bin"/><Relationship Id="rId7" Type="http://schemas.openxmlformats.org/officeDocument/2006/relationships/image" Target="../media/image3.svg"/><Relationship Id="rId2" Type="http://schemas.openxmlformats.org/officeDocument/2006/relationships/slideMaster" Target="../slideMasters/slideMaster1.xml"/><Relationship Id="rId1" Type="http://schemas.openxmlformats.org/officeDocument/2006/relationships/tags" Target="../tags/tag8.xml"/><Relationship Id="rId6" Type="http://schemas.openxmlformats.org/officeDocument/2006/relationships/image" Target="../media/image2.svg"/><Relationship Id="rId5" Type="http://schemas.openxmlformats.org/officeDocument/2006/relationships/hyperlink" Target="https://apostrophgroup.ch/" TargetMode="External"/><Relationship Id="rId4" Type="http://schemas.openxmlformats.org/officeDocument/2006/relationships/image" Target="../media/image1.emf"/></Relationships>
</file>

<file path=ppt/slideLayouts/_rels/slideLayout7.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Master" Target="../slideMasters/slideMaster1.xml"/><Relationship Id="rId1" Type="http://schemas.openxmlformats.org/officeDocument/2006/relationships/tags" Target="../tags/tag9.xml"/><Relationship Id="rId4" Type="http://schemas.openxmlformats.org/officeDocument/2006/relationships/image" Target="../media/image1.emf"/></Relationships>
</file>

<file path=ppt/slideLayouts/_rels/slideLayout8.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Master" Target="../slideMasters/slideMaster1.xml"/><Relationship Id="rId1" Type="http://schemas.openxmlformats.org/officeDocument/2006/relationships/tags" Target="../tags/tag10.xml"/><Relationship Id="rId4" Type="http://schemas.openxmlformats.org/officeDocument/2006/relationships/image" Target="../media/image1.emf"/></Relationships>
</file>

<file path=ppt/slideLayouts/_rels/slideLayout9.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Master" Target="../slideMasters/slideMaster1.xml"/><Relationship Id="rId1" Type="http://schemas.openxmlformats.org/officeDocument/2006/relationships/tags" Target="../tags/tag11.xml"/><Relationship Id="rId4" Type="http://schemas.openxmlformats.org/officeDocument/2006/relationships/image" Target="../media/image1.emf"/></Relationships>
</file>

<file path=ppt/slideLayouts/_rels/slideLayout10.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1.xml"/><Relationship Id="rId1" Type="http://schemas.openxmlformats.org/officeDocument/2006/relationships/tags" Target="../tags/tag12.xml"/><Relationship Id="rId4" Type="http://schemas.openxmlformats.org/officeDocument/2006/relationships/image" Target="../media/image1.emf"/></Relationships>
</file>

<file path=ppt/slideLayouts/_rels/slideLayout11.xml.rels><?xml version="1.0" encoding="UTF-8" standalone="yes"?>
<Relationships xmlns="http://schemas.openxmlformats.org/package/2006/relationships"><Relationship Id="rId3" Type="http://schemas.openxmlformats.org/officeDocument/2006/relationships/oleObject" Target="../embeddings/oleObject12.bin"/><Relationship Id="rId7" Type="http://schemas.openxmlformats.org/officeDocument/2006/relationships/image" Target="../media/image3.svg"/><Relationship Id="rId2" Type="http://schemas.openxmlformats.org/officeDocument/2006/relationships/slideMaster" Target="../slideMasters/slideMaster1.xml"/><Relationship Id="rId1" Type="http://schemas.openxmlformats.org/officeDocument/2006/relationships/tags" Target="../tags/tag13.xml"/><Relationship Id="rId6" Type="http://schemas.openxmlformats.org/officeDocument/2006/relationships/image" Target="../media/image2.svg"/><Relationship Id="rId5" Type="http://schemas.openxmlformats.org/officeDocument/2006/relationships/hyperlink" Target="https://apostrophgroup.ch/" TargetMode="External"/><Relationship Id="rId4" Type="http://schemas.openxmlformats.org/officeDocument/2006/relationships/image" Target="../media/image1.emf"/></Relationships>
</file>

<file path=ppt/slideLayouts/_rels/slideLayout12.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Master" Target="../slideMasters/slideMaster1.xml"/><Relationship Id="rId1" Type="http://schemas.openxmlformats.org/officeDocument/2006/relationships/tags" Target="../tags/tag14.xml"/><Relationship Id="rId4" Type="http://schemas.openxmlformats.org/officeDocument/2006/relationships/image" Target="../media/image1.emf"/></Relationships>
</file>

<file path=ppt/slideLayouts/_rels/slideLayout13.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Master" Target="../slideMasters/slideMaster1.xml"/><Relationship Id="rId1" Type="http://schemas.openxmlformats.org/officeDocument/2006/relationships/tags" Target="../tags/tag15.xml"/><Relationship Id="rId4" Type="http://schemas.openxmlformats.org/officeDocument/2006/relationships/image" Target="../media/image1.emf"/></Relationships>
</file>

<file path=ppt/slideLayouts/_rels/slideLayout14.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Master" Target="../slideMasters/slideMaster1.xml"/><Relationship Id="rId1" Type="http://schemas.openxmlformats.org/officeDocument/2006/relationships/tags" Target="../tags/tag16.xml"/><Relationship Id="rId4" Type="http://schemas.openxmlformats.org/officeDocument/2006/relationships/image" Target="../media/image1.emf"/></Relationships>
</file>

<file path=ppt/slideLayouts/_rels/slideLayout15.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Master" Target="../slideMasters/slideMaster1.xml"/><Relationship Id="rId1" Type="http://schemas.openxmlformats.org/officeDocument/2006/relationships/tags" Target="../tags/tag17.xml"/><Relationship Id="rId4" Type="http://schemas.openxmlformats.org/officeDocument/2006/relationships/image" Target="../media/image1.emf"/></Relationships>
</file>

<file path=ppt/slideLayouts/_rels/slideLayout16.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Master" Target="../slideMasters/slideMaster1.xml"/><Relationship Id="rId1" Type="http://schemas.openxmlformats.org/officeDocument/2006/relationships/tags" Target="../tags/tag18.xml"/><Relationship Id="rId6" Type="http://schemas.openxmlformats.org/officeDocument/2006/relationships/image" Target="../media/image3.svg"/><Relationship Id="rId5" Type="http://schemas.openxmlformats.org/officeDocument/2006/relationships/image" Target="../media/image6.svg"/><Relationship Id="rId4" Type="http://schemas.openxmlformats.org/officeDocument/2006/relationships/image" Target="../media/image1.emf"/></Relationships>
</file>

<file path=ppt/slideLayouts/_rels/slideLayout17.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Master" Target="../slideMasters/slideMaster1.xml"/><Relationship Id="rId1" Type="http://schemas.openxmlformats.org/officeDocument/2006/relationships/tags" Target="../tags/tag19.xml"/><Relationship Id="rId4" Type="http://schemas.openxmlformats.org/officeDocument/2006/relationships/image" Target="../media/image1.emf"/></Relationships>
</file>

<file path=ppt/slideLayouts/_rels/slideLayout18.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Master" Target="../slideMasters/slideMaster1.xml"/><Relationship Id="rId1" Type="http://schemas.openxmlformats.org/officeDocument/2006/relationships/tags" Target="../tags/tag20.xml"/><Relationship Id="rId4" Type="http://schemas.openxmlformats.org/officeDocument/2006/relationships/image" Target="../media/image1.emf"/></Relationships>
</file>

<file path=ppt/slideLayouts/_rels/slideLayout19.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Master" Target="../slideMasters/slideMaster1.xml"/><Relationship Id="rId1" Type="http://schemas.openxmlformats.org/officeDocument/2006/relationships/tags" Target="../tags/tag21.xml"/><Relationship Id="rId4" Type="http://schemas.openxmlformats.org/officeDocument/2006/relationships/image" Target="../media/image1.emf"/></Relationships>
</file>

<file path=ppt/slideLayouts/_rels/slideLayout20.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slideMaster" Target="../slideMasters/slideMaster1.xml"/><Relationship Id="rId1" Type="http://schemas.openxmlformats.org/officeDocument/2006/relationships/tags" Target="../tags/tag22.xml"/><Relationship Id="rId4" Type="http://schemas.openxmlformats.org/officeDocument/2006/relationships/image" Target="../media/image1.emf"/></Relationships>
</file>

<file path=ppt/slideLayouts/_rels/slideLayout21.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slideMaster" Target="../slideMasters/slideMaster1.xml"/><Relationship Id="rId1" Type="http://schemas.openxmlformats.org/officeDocument/2006/relationships/tags" Target="../tags/tag23.xml"/><Relationship Id="rId4" Type="http://schemas.openxmlformats.org/officeDocument/2006/relationships/image" Target="../media/image1.emf"/></Relationships>
</file>

<file path=ppt/slideLayouts/_rels/slideLayout22.xml.rels><?xml version="1.0" encoding="UTF-8" standalone="yes"?>
<Relationships xmlns="http://schemas.openxmlformats.org/package/2006/relationships"><Relationship Id="rId3" Type="http://schemas.openxmlformats.org/officeDocument/2006/relationships/oleObject" Target="../embeddings/oleObject23.bin"/><Relationship Id="rId2" Type="http://schemas.openxmlformats.org/officeDocument/2006/relationships/slideMaster" Target="../slideMasters/slideMaster1.xml"/><Relationship Id="rId1" Type="http://schemas.openxmlformats.org/officeDocument/2006/relationships/tags" Target="../tags/tag24.xml"/><Relationship Id="rId4" Type="http://schemas.openxmlformats.org/officeDocument/2006/relationships/image" Target="../media/image1.emf"/></Relationships>
</file>

<file path=ppt/slideLayouts/_rels/slideLayout23.xml.rels><?xml version="1.0" encoding="UTF-8" standalone="yes"?>
<Relationships xmlns="http://schemas.openxmlformats.org/package/2006/relationships"><Relationship Id="rId3" Type="http://schemas.openxmlformats.org/officeDocument/2006/relationships/oleObject" Target="../embeddings/oleObject24.bin"/><Relationship Id="rId2" Type="http://schemas.openxmlformats.org/officeDocument/2006/relationships/slideMaster" Target="../slideMasters/slideMaster1.xml"/><Relationship Id="rId1" Type="http://schemas.openxmlformats.org/officeDocument/2006/relationships/tags" Target="../tags/tag25.xml"/><Relationship Id="rId4" Type="http://schemas.openxmlformats.org/officeDocument/2006/relationships/image" Target="../media/image1.emf"/></Relationships>
</file>

<file path=ppt/slideLayouts/_rels/slideLayout24.xml.rels><?xml version="1.0" encoding="UTF-8" standalone="yes"?>
<Relationships xmlns="http://schemas.openxmlformats.org/package/2006/relationships"><Relationship Id="rId3" Type="http://schemas.openxmlformats.org/officeDocument/2006/relationships/oleObject" Target="../embeddings/oleObject25.bin"/><Relationship Id="rId2" Type="http://schemas.openxmlformats.org/officeDocument/2006/relationships/slideMaster" Target="../slideMasters/slideMaster1.xml"/><Relationship Id="rId1" Type="http://schemas.openxmlformats.org/officeDocument/2006/relationships/tags" Target="../tags/tag26.xml"/><Relationship Id="rId4" Type="http://schemas.openxmlformats.org/officeDocument/2006/relationships/image" Target="../media/image1.emf"/></Relationships>
</file>

<file path=ppt/slideLayouts/_rels/slideLayout25.xml.rels><?xml version="1.0" encoding="UTF-8" standalone="yes"?>
<Relationships xmlns="http://schemas.openxmlformats.org/package/2006/relationships"><Relationship Id="rId3" Type="http://schemas.openxmlformats.org/officeDocument/2006/relationships/oleObject" Target="../embeddings/oleObject26.bin"/><Relationship Id="rId2" Type="http://schemas.openxmlformats.org/officeDocument/2006/relationships/slideMaster" Target="../slideMasters/slideMaster1.xml"/><Relationship Id="rId1" Type="http://schemas.openxmlformats.org/officeDocument/2006/relationships/tags" Target="../tags/tag27.xml"/><Relationship Id="rId4" Type="http://schemas.openxmlformats.org/officeDocument/2006/relationships/image" Target="../media/image1.emf"/></Relationships>
</file>

<file path=ppt/slideLayouts/_rels/slideLayout26.xml.rels><?xml version="1.0" encoding="UTF-8" standalone="yes"?>
<Relationships xmlns="http://schemas.openxmlformats.org/package/2006/relationships"><Relationship Id="rId3" Type="http://schemas.openxmlformats.org/officeDocument/2006/relationships/oleObject" Target="../embeddings/oleObject27.bin"/><Relationship Id="rId2" Type="http://schemas.openxmlformats.org/officeDocument/2006/relationships/slideMaster" Target="../slideMasters/slideMaster1.xml"/><Relationship Id="rId1" Type="http://schemas.openxmlformats.org/officeDocument/2006/relationships/tags" Target="../tags/tag28.xml"/><Relationship Id="rId4" Type="http://schemas.openxmlformats.org/officeDocument/2006/relationships/image" Target="../media/image1.emf"/></Relationships>
</file>

<file path=ppt/slideLayouts/_rels/slideLayout27.xml.rels><?xml version="1.0" encoding="UTF-8" standalone="yes"?>
<Relationships xmlns="http://schemas.openxmlformats.org/package/2006/relationships"><Relationship Id="rId3" Type="http://schemas.openxmlformats.org/officeDocument/2006/relationships/oleObject" Target="../embeddings/oleObject28.bin"/><Relationship Id="rId2" Type="http://schemas.openxmlformats.org/officeDocument/2006/relationships/slideMaster" Target="../slideMasters/slideMaster1.xml"/><Relationship Id="rId1" Type="http://schemas.openxmlformats.org/officeDocument/2006/relationships/tags" Target="../tags/tag29.xml"/><Relationship Id="rId6" Type="http://schemas.openxmlformats.org/officeDocument/2006/relationships/image" Target="../media/image3.svg"/><Relationship Id="rId5" Type="http://schemas.openxmlformats.org/officeDocument/2006/relationships/image" Target="../media/image6.svg"/><Relationship Id="rId4" Type="http://schemas.openxmlformats.org/officeDocument/2006/relationships/image" Target="../media/image1.emf"/></Relationships>
</file>

<file path=ppt/slideLayouts/_rels/slideLayout28.xml.rels><?xml version="1.0" encoding="UTF-8" standalone="yes"?>
<Relationships xmlns="http://schemas.openxmlformats.org/package/2006/relationships"><Relationship Id="rId3" Type="http://schemas.openxmlformats.org/officeDocument/2006/relationships/oleObject" Target="../embeddings/oleObject29.bin"/><Relationship Id="rId7" Type="http://schemas.openxmlformats.org/officeDocument/2006/relationships/image" Target="../media/image7.svg"/><Relationship Id="rId2" Type="http://schemas.openxmlformats.org/officeDocument/2006/relationships/slideMaster" Target="../slideMasters/slideMaster1.xml"/><Relationship Id="rId1" Type="http://schemas.openxmlformats.org/officeDocument/2006/relationships/tags" Target="../tags/tag30.xml"/><Relationship Id="rId6" Type="http://schemas.openxmlformats.org/officeDocument/2006/relationships/image" Target="../media/image2.svg"/><Relationship Id="rId5" Type="http://schemas.openxmlformats.org/officeDocument/2006/relationships/hyperlink" Target="https://apostrophgroup.ch/" TargetMode="External"/><Relationship Id="rId4" Type="http://schemas.openxmlformats.org/officeDocument/2006/relationships/image" Target="../media/image1.emf"/></Relationships>
</file>

<file path=ppt/slideLayouts/_rels/slideLayout29.xml.rels><?xml version="1.0" encoding="UTF-8" standalone="yes"?>
<Relationships xmlns="http://schemas.openxmlformats.org/package/2006/relationships"><Relationship Id="rId3" Type="http://schemas.openxmlformats.org/officeDocument/2006/relationships/oleObject" Target="../embeddings/oleObject30.bin"/><Relationship Id="rId7" Type="http://schemas.openxmlformats.org/officeDocument/2006/relationships/image" Target="../media/image7.svg"/><Relationship Id="rId2" Type="http://schemas.openxmlformats.org/officeDocument/2006/relationships/slideMaster" Target="../slideMasters/slideMaster1.xml"/><Relationship Id="rId1" Type="http://schemas.openxmlformats.org/officeDocument/2006/relationships/tags" Target="../tags/tag31.xml"/><Relationship Id="rId6" Type="http://schemas.openxmlformats.org/officeDocument/2006/relationships/image" Target="../media/image2.svg"/><Relationship Id="rId5" Type="http://schemas.openxmlformats.org/officeDocument/2006/relationships/hyperlink" Target="https://apostrophgroup.ch/" TargetMode="External"/><Relationship Id="rId4" Type="http://schemas.openxmlformats.org/officeDocument/2006/relationships/image" Target="../media/image1.emf"/></Relationships>
</file>

<file path=ppt/slideLayouts/_rels/slideLayout30.xml.rels><?xml version="1.0" encoding="UTF-8" standalone="yes"?>
<Relationships xmlns="http://schemas.openxmlformats.org/package/2006/relationships"><Relationship Id="rId3" Type="http://schemas.openxmlformats.org/officeDocument/2006/relationships/oleObject" Target="../embeddings/oleObject31.bin"/><Relationship Id="rId7" Type="http://schemas.openxmlformats.org/officeDocument/2006/relationships/image" Target="../media/image9.svg"/><Relationship Id="rId2" Type="http://schemas.openxmlformats.org/officeDocument/2006/relationships/slideMaster" Target="../slideMasters/slideMaster1.xml"/><Relationship Id="rId1" Type="http://schemas.openxmlformats.org/officeDocument/2006/relationships/tags" Target="../tags/tag32.xml"/><Relationship Id="rId6" Type="http://schemas.openxmlformats.org/officeDocument/2006/relationships/image" Target="../media/image8.svg"/><Relationship Id="rId5" Type="http://schemas.openxmlformats.org/officeDocument/2006/relationships/hyperlink" Target="https://apostrophgroup.ch/" TargetMode="External"/><Relationship Id="rId4" Type="http://schemas.openxmlformats.org/officeDocument/2006/relationships/image" Target="../media/image1.emf"/></Relationships>
</file>

<file path=ppt/slideLayouts/_rels/slideLayout31.xml.rels><?xml version="1.0" encoding="UTF-8" standalone="yes"?>
<Relationships xmlns="http://schemas.openxmlformats.org/package/2006/relationships"><Relationship Id="rId3" Type="http://schemas.openxmlformats.org/officeDocument/2006/relationships/oleObject" Target="../embeddings/oleObject32.bin"/><Relationship Id="rId7" Type="http://schemas.openxmlformats.org/officeDocument/2006/relationships/image" Target="../media/image7.svg"/><Relationship Id="rId2" Type="http://schemas.openxmlformats.org/officeDocument/2006/relationships/slideMaster" Target="../slideMasters/slideMaster1.xml"/><Relationship Id="rId1" Type="http://schemas.openxmlformats.org/officeDocument/2006/relationships/tags" Target="../tags/tag33.xml"/><Relationship Id="rId6" Type="http://schemas.openxmlformats.org/officeDocument/2006/relationships/image" Target="../media/image2.svg"/><Relationship Id="rId5" Type="http://schemas.openxmlformats.org/officeDocument/2006/relationships/hyperlink" Target="https://apostrophgroup.ch/" TargetMode="External"/><Relationship Id="rId4" Type="http://schemas.openxmlformats.org/officeDocument/2006/relationships/image" Target="../media/image1.emf"/></Relationships>
</file>

<file path=ppt/slideLayouts/_rels/slideLayout32.xml.rels><?xml version="1.0" encoding="UTF-8" standalone="yes"?>
<Relationships xmlns="http://schemas.openxmlformats.org/package/2006/relationships"><Relationship Id="rId3" Type="http://schemas.openxmlformats.org/officeDocument/2006/relationships/oleObject" Target="../embeddings/oleObject33.bin"/><Relationship Id="rId7" Type="http://schemas.openxmlformats.org/officeDocument/2006/relationships/image" Target="../media/image7.svg"/><Relationship Id="rId2" Type="http://schemas.openxmlformats.org/officeDocument/2006/relationships/slideMaster" Target="../slideMasters/slideMaster1.xml"/><Relationship Id="rId1" Type="http://schemas.openxmlformats.org/officeDocument/2006/relationships/tags" Target="../tags/tag34.xml"/><Relationship Id="rId6" Type="http://schemas.openxmlformats.org/officeDocument/2006/relationships/image" Target="../media/image2.svg"/><Relationship Id="rId5" Type="http://schemas.openxmlformats.org/officeDocument/2006/relationships/hyperlink" Target="https://apostrophgroup.ch/" TargetMode="External"/><Relationship Id="rId4" Type="http://schemas.openxmlformats.org/officeDocument/2006/relationships/image" Target="../media/image1.emf"/></Relationships>
</file>

<file path=ppt/slideLayouts/_rels/slideLayout33.xml.rels><?xml version="1.0" encoding="UTF-8" standalone="yes"?>
<Relationships xmlns="http://schemas.openxmlformats.org/package/2006/relationships"><Relationship Id="rId3" Type="http://schemas.openxmlformats.org/officeDocument/2006/relationships/oleObject" Target="../embeddings/oleObject34.bin"/><Relationship Id="rId7" Type="http://schemas.openxmlformats.org/officeDocument/2006/relationships/image" Target="../media/image9.svg"/><Relationship Id="rId2" Type="http://schemas.openxmlformats.org/officeDocument/2006/relationships/slideMaster" Target="../slideMasters/slideMaster1.xml"/><Relationship Id="rId1" Type="http://schemas.openxmlformats.org/officeDocument/2006/relationships/tags" Target="../tags/tag35.xml"/><Relationship Id="rId6" Type="http://schemas.openxmlformats.org/officeDocument/2006/relationships/image" Target="../media/image8.svg"/><Relationship Id="rId5" Type="http://schemas.openxmlformats.org/officeDocument/2006/relationships/hyperlink" Target="https://apostrophgroup.ch/" TargetMode="External"/><Relationship Id="rId4" Type="http://schemas.openxmlformats.org/officeDocument/2006/relationships/image" Target="../media/image1.emf"/></Relationships>
</file>

<file path=ppt/slideLayouts/_rels/slideLayout34.xml.rels><?xml version="1.0" encoding="UTF-8" standalone="yes"?>
<Relationships xmlns="http://schemas.openxmlformats.org/package/2006/relationships"><Relationship Id="rId3" Type="http://schemas.openxmlformats.org/officeDocument/2006/relationships/oleObject" Target="../embeddings/oleObject35.bin"/><Relationship Id="rId7" Type="http://schemas.openxmlformats.org/officeDocument/2006/relationships/image" Target="../media/image4.svg"/><Relationship Id="rId2" Type="http://schemas.openxmlformats.org/officeDocument/2006/relationships/slideMaster" Target="../slideMasters/slideMaster1.xml"/><Relationship Id="rId1" Type="http://schemas.openxmlformats.org/officeDocument/2006/relationships/tags" Target="../tags/tag36.xml"/><Relationship Id="rId6" Type="http://schemas.openxmlformats.org/officeDocument/2006/relationships/image" Target="../media/image2.svg"/><Relationship Id="rId5" Type="http://schemas.openxmlformats.org/officeDocument/2006/relationships/hyperlink" Target="https://apostrophgroup.ch/" TargetMode="External"/><Relationship Id="rId4" Type="http://schemas.openxmlformats.org/officeDocument/2006/relationships/image" Target="../media/image1.emf"/></Relationships>
</file>

<file path=ppt/slideLayouts/_rels/slideLayout35.xml.rels><?xml version="1.0" encoding="UTF-8" standalone="yes"?>
<Relationships xmlns="http://schemas.openxmlformats.org/package/2006/relationships"><Relationship Id="rId3" Type="http://schemas.openxmlformats.org/officeDocument/2006/relationships/oleObject" Target="../embeddings/oleObject36.bin"/><Relationship Id="rId7" Type="http://schemas.openxmlformats.org/officeDocument/2006/relationships/image" Target="../media/image4.svg"/><Relationship Id="rId2" Type="http://schemas.openxmlformats.org/officeDocument/2006/relationships/slideMaster" Target="../slideMasters/slideMaster1.xml"/><Relationship Id="rId1" Type="http://schemas.openxmlformats.org/officeDocument/2006/relationships/tags" Target="../tags/tag37.xml"/><Relationship Id="rId6" Type="http://schemas.openxmlformats.org/officeDocument/2006/relationships/image" Target="../media/image2.svg"/><Relationship Id="rId5" Type="http://schemas.openxmlformats.org/officeDocument/2006/relationships/hyperlink" Target="https://apostrophgroup.ch/" TargetMode="External"/><Relationship Id="rId4" Type="http://schemas.openxmlformats.org/officeDocument/2006/relationships/image" Target="../media/image1.emf"/></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 Intro (statisch)">
    <p:spTree>
      <p:nvGrpSpPr>
        <p:cNvPr id="1" name=""/>
        <p:cNvGrpSpPr/>
        <p:nvPr/>
      </p:nvGrpSpPr>
      <p:grpSpPr>
        <a:xfrm>
          <a:off x="0" y="0"/>
          <a:ext cx="0" cy="0"/>
          <a:chOff x="0" y="0"/>
          <a:chExt cx="0" cy="0"/>
        </a:xfrm>
      </p:grpSpPr>
      <p:graphicFrame>
        <p:nvGraphicFramePr>
          <p:cNvPr id="2" name="Objekt 1" hidden="1">
            <a:extLst>
              <a:ext uri="{FF2B5EF4-FFF2-40B4-BE49-F238E27FC236}">
                <a16:creationId xmlns:a16="http://schemas.microsoft.com/office/drawing/2014/main" id="{410FCFA7-54DB-47BB-9EA5-63CD9603E608}"/>
              </a:ext>
            </a:extLst>
          </p:cNvPr>
          <p:cNvGraphicFramePr>
            <a:graphicFrameLocks noChangeAspect="1"/>
          </p:cNvGraphicFramePr>
          <p:nvPr userDrawn="1">
            <p:custDataLst>
              <p:tags r:id="rId1"/>
            </p:custDataLst>
            <p:extLst>
              <p:ext uri="{D42A27DB-BD31-4B8C-83A1-F6EECF244321}">
                <p14:modId xmlns:p14="http://schemas.microsoft.com/office/powerpoint/2010/main" val="75304357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06" imgH="306" progId="TCLayout.ActiveDocument.1">
                  <p:embed/>
                </p:oleObj>
              </mc:Choice>
              <mc:Fallback>
                <p:oleObj name="think-cell Folie" r:id="rId3" imgW="306" imgH="306"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40" name="Grafik 39">
            <a:extLst>
              <a:ext uri="{FF2B5EF4-FFF2-40B4-BE49-F238E27FC236}">
                <a16:creationId xmlns:a16="http://schemas.microsoft.com/office/drawing/2014/main" id="{A74A42B3-5AEB-4310-9E80-6FB1FF498FC2}"/>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bwMode="gray">
          <a:xfrm>
            <a:off x="2253405" y="1674446"/>
            <a:ext cx="7746894" cy="2607992"/>
          </a:xfrm>
          <a:prstGeom prst="rect">
            <a:avLst/>
          </a:prstGeom>
        </p:spPr>
      </p:pic>
    </p:spTree>
    <p:extLst>
      <p:ext uri="{BB962C8B-B14F-4D97-AF65-F5344CB8AC3E}">
        <p14:creationId xmlns:p14="http://schemas.microsoft.com/office/powerpoint/2010/main" val="18747227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 Intro (Video)">
    <p:spTree>
      <p:nvGrpSpPr>
        <p:cNvPr id="1" name=""/>
        <p:cNvGrpSpPr/>
        <p:nvPr/>
      </p:nvGrpSpPr>
      <p:grpSpPr>
        <a:xfrm>
          <a:off x="0" y="0"/>
          <a:ext cx="0" cy="0"/>
          <a:chOff x="0" y="0"/>
          <a:chExt cx="0" cy="0"/>
        </a:xfrm>
      </p:grpSpPr>
      <p:graphicFrame>
        <p:nvGraphicFramePr>
          <p:cNvPr id="2" name="Objekt 1" hidden="1">
            <a:extLst>
              <a:ext uri="{FF2B5EF4-FFF2-40B4-BE49-F238E27FC236}">
                <a16:creationId xmlns:a16="http://schemas.microsoft.com/office/drawing/2014/main" id="{8105E8EC-E5D7-4D1C-A9FE-E76136D3DB74}"/>
              </a:ext>
            </a:extLst>
          </p:cNvPr>
          <p:cNvGraphicFramePr>
            <a:graphicFrameLocks noChangeAspect="1"/>
          </p:cNvGraphicFramePr>
          <p:nvPr userDrawn="1">
            <p:custDataLst>
              <p:tags r:id="rId1"/>
            </p:custDataLst>
            <p:extLst>
              <p:ext uri="{D42A27DB-BD31-4B8C-83A1-F6EECF244321}">
                <p14:modId xmlns:p14="http://schemas.microsoft.com/office/powerpoint/2010/main" val="344406517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5" imgW="306" imgH="306" progId="TCLayout.ActiveDocument.1">
                  <p:embed/>
                </p:oleObj>
              </mc:Choice>
              <mc:Fallback>
                <p:oleObj name="think-cell Folie" r:id="rId5" imgW="306" imgH="306"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pic>
        <p:nvPicPr>
          <p:cNvPr id="3" name="2021.11.16_Präsentation">
            <a:hlinkClick r:id="" action="ppaction://media"/>
            <a:extLst>
              <a:ext uri="{FF2B5EF4-FFF2-40B4-BE49-F238E27FC236}">
                <a16:creationId xmlns:a16="http://schemas.microsoft.com/office/drawing/2014/main" id="{4530F2A5-35AE-4FDB-BD4C-07A7FD7D8EFB}"/>
              </a:ext>
            </a:extLst>
          </p:cNvPr>
          <p:cNvPicPr>
            <a:picLocks noChangeAspect="1"/>
          </p:cNvPicPr>
          <p:nvPr userDrawn="1">
            <a:videoFile r:link="rId3"/>
            <p:extLst>
              <p:ext uri="{DAA4B4D4-6D71-4841-9C94-3DE7FCFB9230}">
                <p14:media xmlns:p14="http://schemas.microsoft.com/office/powerpoint/2010/main" r:embed="rId2"/>
              </p:ext>
            </p:extLst>
          </p:nvPr>
        </p:nvPicPr>
        <p:blipFill>
          <a:blip r:embed="rId7"/>
          <a:stretch>
            <a:fillRect/>
          </a:stretch>
        </p:blipFill>
        <p:spPr bwMode="gray">
          <a:xfrm>
            <a:off x="0" y="0"/>
            <a:ext cx="12192000" cy="6858000"/>
          </a:xfrm>
          <a:prstGeom prst="rect">
            <a:avLst/>
          </a:prstGeom>
        </p:spPr>
      </p:pic>
      <p:sp>
        <p:nvSpPr>
          <p:cNvPr id="5" name="Rectangle 7">
            <a:extLst>
              <a:ext uri="{FF2B5EF4-FFF2-40B4-BE49-F238E27FC236}">
                <a16:creationId xmlns:a16="http://schemas.microsoft.com/office/drawing/2014/main" id="{C32133CC-F3CD-4BB0-AE0D-541A827EA8D1}"/>
              </a:ext>
            </a:extLst>
          </p:cNvPr>
          <p:cNvSpPr/>
          <p:nvPr userDrawn="1"/>
        </p:nvSpPr>
        <p:spPr bwMode="gray">
          <a:xfrm>
            <a:off x="0" y="-423428"/>
            <a:ext cx="12192000" cy="33007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oAutofit/>
          </a:bodyPr>
          <a:lstStyle/>
          <a:p>
            <a:pPr marL="0" indent="0" algn="ctr">
              <a:spcBef>
                <a:spcPts val="600"/>
              </a:spcBef>
              <a:buFont typeface="Wingdings" panose="05000000000000000000" pitchFamily="2" charset="2"/>
              <a:buNone/>
            </a:pPr>
            <a:r>
              <a:rPr lang="de-DE" sz="1200" noProof="0" dirty="0">
                <a:latin typeface="Effra" panose="020B0603020203020204" pitchFamily="34" charset="0"/>
              </a:rPr>
              <a:t>Diese Folie enthält ein animiertes Video mit dem APOSTROPH-Logo, das im Präsentationsmodus automatisch abgespielt wird.</a:t>
            </a:r>
            <a:endParaRPr lang="en-GB" sz="1200" noProof="0" dirty="0">
              <a:latin typeface="Effra" panose="020B0603020203020204" pitchFamily="34" charset="0"/>
            </a:endParaRPr>
          </a:p>
        </p:txBody>
      </p:sp>
      <p:sp>
        <p:nvSpPr>
          <p:cNvPr id="4" name="Rectangle 6">
            <a:hlinkClick r:id="" action="ppaction://hlinkshowjump?jump=nextslide"/>
            <a:extLst>
              <a:ext uri="{FF2B5EF4-FFF2-40B4-BE49-F238E27FC236}">
                <a16:creationId xmlns:a16="http://schemas.microsoft.com/office/drawing/2014/main" id="{925D0F84-A144-4CE3-943F-DDCA638DC1E0}"/>
              </a:ext>
            </a:extLst>
          </p:cNvPr>
          <p:cNvSpPr/>
          <p:nvPr userDrawn="1"/>
        </p:nvSpPr>
        <p:spPr bwMode="gray">
          <a:xfrm>
            <a:off x="0" y="0"/>
            <a:ext cx="12192000" cy="6858000"/>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t"/>
          <a:lstStyle/>
          <a:p>
            <a:pPr marL="180000" indent="-180000" algn="l">
              <a:spcBef>
                <a:spcPts val="600"/>
              </a:spcBef>
              <a:buFont typeface="Wingdings" panose="05000000000000000000" pitchFamily="2" charset="2"/>
              <a:buChar char="§"/>
            </a:pPr>
            <a:endParaRPr lang="en-GB" noProof="0"/>
          </a:p>
        </p:txBody>
      </p:sp>
    </p:spTree>
    <p:extLst>
      <p:ext uri="{BB962C8B-B14F-4D97-AF65-F5344CB8AC3E}">
        <p14:creationId xmlns:p14="http://schemas.microsoft.com/office/powerpoint/2010/main" val="1660842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57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video>
              <p:cMediaNode vol="80000">
                <p:cTn id="13" repeatCount="indefinite" fill="hold" display="0">
                  <p:stCondLst>
                    <p:cond delay="indefinite"/>
                  </p:stCondLst>
                </p:cTn>
                <p:tgtEl>
                  <p:spTgt spid="3"/>
                </p:tgtEl>
              </p:cMediaNode>
            </p:video>
          </p:childTnLst>
        </p:cTn>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 Titelfolie">
    <p:spTree>
      <p:nvGrpSpPr>
        <p:cNvPr id="1" name=""/>
        <p:cNvGrpSpPr/>
        <p:nvPr/>
      </p:nvGrpSpPr>
      <p:grpSpPr>
        <a:xfrm>
          <a:off x="0" y="0"/>
          <a:ext cx="0" cy="0"/>
          <a:chOff x="0" y="0"/>
          <a:chExt cx="0" cy="0"/>
        </a:xfrm>
      </p:grpSpPr>
      <p:graphicFrame>
        <p:nvGraphicFramePr>
          <p:cNvPr id="14" name="Objekt 13" hidden="1">
            <a:extLst>
              <a:ext uri="{FF2B5EF4-FFF2-40B4-BE49-F238E27FC236}">
                <a16:creationId xmlns:a16="http://schemas.microsoft.com/office/drawing/2014/main" id="{640AA953-E585-4B3C-9151-A98282028801}"/>
              </a:ext>
            </a:extLst>
          </p:cNvPr>
          <p:cNvGraphicFramePr>
            <a:graphicFrameLocks noChangeAspect="1"/>
          </p:cNvGraphicFramePr>
          <p:nvPr userDrawn="1">
            <p:custDataLst>
              <p:tags r:id="rId1"/>
            </p:custDataLst>
            <p:extLst>
              <p:ext uri="{D42A27DB-BD31-4B8C-83A1-F6EECF244321}">
                <p14:modId xmlns:p14="http://schemas.microsoft.com/office/powerpoint/2010/main" val="286938893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06" imgH="306" progId="TCLayout.ActiveDocument.1">
                  <p:embed/>
                </p:oleObj>
              </mc:Choice>
              <mc:Fallback>
                <p:oleObj name="think-cell Folie" r:id="rId3" imgW="306" imgH="306"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8" name="Freihandform: Form 27">
            <a:extLst>
              <a:ext uri="{FF2B5EF4-FFF2-40B4-BE49-F238E27FC236}">
                <a16:creationId xmlns:a16="http://schemas.microsoft.com/office/drawing/2014/main" id="{81C743E9-3704-43E8-806B-277C56A5C617}"/>
              </a:ext>
            </a:extLst>
          </p:cNvPr>
          <p:cNvSpPr>
            <a:spLocks noChangeAspect="1"/>
          </p:cNvSpPr>
          <p:nvPr/>
        </p:nvSpPr>
        <p:spPr bwMode="gray">
          <a:xfrm>
            <a:off x="0" y="5366747"/>
            <a:ext cx="12193200" cy="1491253"/>
          </a:xfrm>
          <a:custGeom>
            <a:avLst/>
            <a:gdLst>
              <a:gd name="connsiteX0" fmla="*/ 9144174 w 9144000"/>
              <a:gd name="connsiteY0" fmla="*/ 1117993 h 1118330"/>
              <a:gd name="connsiteX1" fmla="*/ 174 w 9144000"/>
              <a:gd name="connsiteY1" fmla="*/ 1117993 h 1118330"/>
              <a:gd name="connsiteX2" fmla="*/ 174 w 9144000"/>
              <a:gd name="connsiteY2" fmla="*/ -337 h 1118330"/>
              <a:gd name="connsiteX3" fmla="*/ 2326751 w 9144000"/>
              <a:gd name="connsiteY3" fmla="*/ 401618 h 1118330"/>
              <a:gd name="connsiteX4" fmla="*/ 6817693 w 9144000"/>
              <a:gd name="connsiteY4" fmla="*/ -337 h 1118330"/>
              <a:gd name="connsiteX5" fmla="*/ 9144174 w 9144000"/>
              <a:gd name="connsiteY5" fmla="*/ 308178 h 1118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4000" h="1118330">
                <a:moveTo>
                  <a:pt x="9144174" y="1117993"/>
                </a:moveTo>
                <a:lnTo>
                  <a:pt x="174" y="1117993"/>
                </a:lnTo>
                <a:lnTo>
                  <a:pt x="174" y="-337"/>
                </a:lnTo>
                <a:cubicBezTo>
                  <a:pt x="174" y="-337"/>
                  <a:pt x="770937" y="401618"/>
                  <a:pt x="2326751" y="401618"/>
                </a:cubicBezTo>
                <a:cubicBezTo>
                  <a:pt x="3882564" y="401618"/>
                  <a:pt x="5261879" y="-337"/>
                  <a:pt x="6817693" y="-337"/>
                </a:cubicBezTo>
                <a:cubicBezTo>
                  <a:pt x="8373506" y="-337"/>
                  <a:pt x="9144174" y="308178"/>
                  <a:pt x="9144174" y="308178"/>
                </a:cubicBezTo>
                <a:close/>
              </a:path>
            </a:pathLst>
          </a:custGeom>
          <a:solidFill>
            <a:schemeClr val="accent3"/>
          </a:solidFill>
          <a:ln w="9525" cap="flat">
            <a:noFill/>
            <a:prstDash val="solid"/>
            <a:miter/>
          </a:ln>
        </p:spPr>
        <p:txBody>
          <a:bodyPr rtlCol="0" anchor="ctr"/>
          <a:lstStyle/>
          <a:p>
            <a:endParaRPr lang="de-DE"/>
          </a:p>
        </p:txBody>
      </p:sp>
      <p:sp>
        <p:nvSpPr>
          <p:cNvPr id="7" name="Titel 6">
            <a:extLst>
              <a:ext uri="{FF2B5EF4-FFF2-40B4-BE49-F238E27FC236}">
                <a16:creationId xmlns:a16="http://schemas.microsoft.com/office/drawing/2014/main" id="{822E39B6-6E96-4AE7-B43B-F1E851616970}"/>
              </a:ext>
            </a:extLst>
          </p:cNvPr>
          <p:cNvSpPr>
            <a:spLocks noGrp="1"/>
          </p:cNvSpPr>
          <p:nvPr>
            <p:ph type="title" hasCustomPrompt="1"/>
          </p:nvPr>
        </p:nvSpPr>
        <p:spPr bwMode="gray">
          <a:xfrm>
            <a:off x="6204012" y="1135340"/>
            <a:ext cx="4968000" cy="1069524"/>
          </a:xfrm>
        </p:spPr>
        <p:txBody>
          <a:bodyPr vert="horz"/>
          <a:lstStyle>
            <a:lvl1pPr>
              <a:defRPr>
                <a:solidFill>
                  <a:schemeClr val="tx2"/>
                </a:solidFill>
              </a:defRPr>
            </a:lvl1pPr>
          </a:lstStyle>
          <a:p>
            <a:r>
              <a:rPr lang="de-DE" dirty="0"/>
              <a:t>Präsentationstitel durch Klicken bearbeiten</a:t>
            </a:r>
          </a:p>
        </p:txBody>
      </p:sp>
      <p:pic>
        <p:nvPicPr>
          <p:cNvPr id="11" name="Apostroph URL">
            <a:hlinkClick r:id="rId5"/>
            <a:extLst>
              <a:ext uri="{FF2B5EF4-FFF2-40B4-BE49-F238E27FC236}">
                <a16:creationId xmlns:a16="http://schemas.microsoft.com/office/drawing/2014/main" id="{98490FE1-20EA-4563-96D1-7ACBABA6BCC4}"/>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bwMode="gray">
          <a:xfrm>
            <a:off x="6208711" y="6525535"/>
            <a:ext cx="1541106" cy="158400"/>
          </a:xfrm>
          <a:prstGeom prst="rect">
            <a:avLst/>
          </a:prstGeom>
        </p:spPr>
      </p:pic>
      <p:pic>
        <p:nvPicPr>
          <p:cNvPr id="13" name="Apostroph Logo">
            <a:extLst>
              <a:ext uri="{FF2B5EF4-FFF2-40B4-BE49-F238E27FC236}">
                <a16:creationId xmlns:a16="http://schemas.microsoft.com/office/drawing/2014/main" id="{4BC0AD9C-E2ED-4819-80A1-E5C52B9AAE9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bwMode="gray">
          <a:xfrm>
            <a:off x="211539" y="107391"/>
            <a:ext cx="2534382" cy="853200"/>
          </a:xfrm>
          <a:prstGeom prst="rect">
            <a:avLst/>
          </a:prstGeom>
        </p:spPr>
      </p:pic>
      <p:sp>
        <p:nvSpPr>
          <p:cNvPr id="18" name="Untertitel Platzhalter">
            <a:extLst>
              <a:ext uri="{FF2B5EF4-FFF2-40B4-BE49-F238E27FC236}">
                <a16:creationId xmlns:a16="http://schemas.microsoft.com/office/drawing/2014/main" id="{D18F2AE4-EF63-4AFC-A5D1-D1E92917C5E6}"/>
              </a:ext>
            </a:extLst>
          </p:cNvPr>
          <p:cNvSpPr>
            <a:spLocks noGrp="1"/>
          </p:cNvSpPr>
          <p:nvPr>
            <p:ph type="body" sz="quarter" idx="11" hasCustomPrompt="1"/>
          </p:nvPr>
        </p:nvSpPr>
        <p:spPr bwMode="gray">
          <a:xfrm>
            <a:off x="6203949" y="2395859"/>
            <a:ext cx="4968000" cy="193899"/>
          </a:xfrm>
        </p:spPr>
        <p:txBody>
          <a:bodyPr anchor="b">
            <a:spAutoFit/>
          </a:bodyPr>
          <a:lstStyle>
            <a:lvl1pPr marL="0" indent="0">
              <a:lnSpc>
                <a:spcPct val="90000"/>
              </a:lnSpc>
              <a:spcBef>
                <a:spcPts val="0"/>
              </a:spcBef>
              <a:buFont typeface="Effra" panose="020B0604020202020204" pitchFamily="34" charset="0"/>
              <a:buNone/>
              <a:defRPr sz="1400" b="1">
                <a:solidFill>
                  <a:schemeClr val="tx2"/>
                </a:solidFill>
                <a:latin typeface="Effra" panose="020B0603020203020204" pitchFamily="34" charset="0"/>
              </a:defRPr>
            </a:lvl1pPr>
            <a:lvl2pPr marL="0" indent="0">
              <a:lnSpc>
                <a:spcPct val="90000"/>
              </a:lnSpc>
              <a:spcBef>
                <a:spcPts val="0"/>
              </a:spcBef>
              <a:buFont typeface="Effra" panose="020B0604020202020204" pitchFamily="34" charset="0"/>
              <a:buNone/>
              <a:defRPr sz="1400" b="1">
                <a:solidFill>
                  <a:schemeClr val="tx2"/>
                </a:solidFill>
                <a:latin typeface="Effra" panose="020B0603020203020204" pitchFamily="34" charset="0"/>
              </a:defRPr>
            </a:lvl2pPr>
            <a:lvl3pPr marL="0" indent="0">
              <a:lnSpc>
                <a:spcPct val="90000"/>
              </a:lnSpc>
              <a:spcBef>
                <a:spcPts val="0"/>
              </a:spcBef>
              <a:buNone/>
              <a:defRPr sz="1400" b="1">
                <a:solidFill>
                  <a:schemeClr val="tx2"/>
                </a:solidFill>
                <a:latin typeface="Effra" panose="020B0603020203020204" pitchFamily="34" charset="0"/>
              </a:defRPr>
            </a:lvl3pPr>
            <a:lvl4pPr marL="0" indent="0">
              <a:lnSpc>
                <a:spcPct val="90000"/>
              </a:lnSpc>
              <a:spcBef>
                <a:spcPts val="0"/>
              </a:spcBef>
              <a:buNone/>
              <a:defRPr sz="1400" b="1">
                <a:solidFill>
                  <a:schemeClr val="tx2"/>
                </a:solidFill>
                <a:latin typeface="Effra" panose="020B0603020203020204" pitchFamily="34" charset="0"/>
              </a:defRPr>
            </a:lvl4pPr>
            <a:lvl5pPr marL="0" indent="0">
              <a:lnSpc>
                <a:spcPct val="90000"/>
              </a:lnSpc>
              <a:spcBef>
                <a:spcPts val="0"/>
              </a:spcBef>
              <a:buNone/>
              <a:defRPr sz="1400" b="1">
                <a:solidFill>
                  <a:schemeClr val="tx2"/>
                </a:solidFill>
                <a:latin typeface="Effra" panose="020B0603020203020204" pitchFamily="34" charset="0"/>
              </a:defRPr>
            </a:lvl5pPr>
            <a:lvl6pPr marL="0" indent="0">
              <a:spcBef>
                <a:spcPts val="0"/>
              </a:spcBef>
              <a:buNone/>
              <a:defRPr sz="1400" b="1">
                <a:solidFill>
                  <a:schemeClr val="tx2"/>
                </a:solidFill>
                <a:latin typeface="Effra" panose="020B0603020203020204" pitchFamily="34" charset="0"/>
              </a:defRPr>
            </a:lvl6pPr>
            <a:lvl7pPr marL="0" indent="0">
              <a:spcBef>
                <a:spcPts val="0"/>
              </a:spcBef>
              <a:buNone/>
              <a:defRPr sz="1400" b="1">
                <a:solidFill>
                  <a:schemeClr val="tx2"/>
                </a:solidFill>
                <a:latin typeface="Effra" panose="020B0603020203020204" pitchFamily="34" charset="0"/>
              </a:defRPr>
            </a:lvl7pPr>
            <a:lvl8pPr marL="0" indent="0">
              <a:spcBef>
                <a:spcPts val="0"/>
              </a:spcBef>
              <a:buNone/>
              <a:defRPr sz="1400" b="1">
                <a:solidFill>
                  <a:schemeClr val="tx2"/>
                </a:solidFill>
                <a:latin typeface="Effra" panose="020B0603020203020204" pitchFamily="34" charset="0"/>
              </a:defRPr>
            </a:lvl8pPr>
            <a:lvl9pPr marL="0" indent="0">
              <a:spcBef>
                <a:spcPts val="0"/>
              </a:spcBef>
              <a:buNone/>
              <a:defRPr sz="1400" b="1">
                <a:solidFill>
                  <a:schemeClr val="tx2"/>
                </a:solidFill>
                <a:latin typeface="Effra" panose="020B0603020203020204" pitchFamily="34" charset="0"/>
              </a:defRPr>
            </a:lvl9pPr>
          </a:lstStyle>
          <a:p>
            <a:pPr lvl="0"/>
            <a:r>
              <a:rPr lang="de-DE" dirty="0"/>
              <a:t>Untertitel durch Klicken bearbeiten</a:t>
            </a:r>
          </a:p>
        </p:txBody>
      </p:sp>
      <p:sp>
        <p:nvSpPr>
          <p:cNvPr id="19" name="Datum Platzhalter">
            <a:extLst>
              <a:ext uri="{FF2B5EF4-FFF2-40B4-BE49-F238E27FC236}">
                <a16:creationId xmlns:a16="http://schemas.microsoft.com/office/drawing/2014/main" id="{0E710F91-B568-43E0-958B-8B35C0D2EFF4}"/>
              </a:ext>
            </a:extLst>
          </p:cNvPr>
          <p:cNvSpPr>
            <a:spLocks noGrp="1"/>
          </p:cNvSpPr>
          <p:nvPr>
            <p:ph type="body" sz="quarter" idx="12" hasCustomPrompt="1"/>
          </p:nvPr>
        </p:nvSpPr>
        <p:spPr bwMode="gray">
          <a:xfrm>
            <a:off x="6203949" y="2604006"/>
            <a:ext cx="4968000" cy="215444"/>
          </a:xfrm>
        </p:spPr>
        <p:txBody>
          <a:bodyPr>
            <a:spAutoFit/>
          </a:bodyPr>
          <a:lstStyle>
            <a:lvl1pPr marL="0" indent="0">
              <a:spcBef>
                <a:spcPts val="0"/>
              </a:spcBef>
              <a:buFont typeface="Effra" panose="020B0604020202020204" pitchFamily="34" charset="0"/>
              <a:buNone/>
              <a:defRPr sz="1400" b="0">
                <a:solidFill>
                  <a:schemeClr val="tx2"/>
                </a:solidFill>
                <a:latin typeface="Effra" panose="020B0603020203020204" pitchFamily="34" charset="0"/>
              </a:defRPr>
            </a:lvl1pPr>
            <a:lvl2pPr marL="0" indent="0">
              <a:spcBef>
                <a:spcPts val="0"/>
              </a:spcBef>
              <a:buFont typeface="Effra" panose="020B0604020202020204" pitchFamily="34" charset="0"/>
              <a:buNone/>
              <a:defRPr sz="1400" b="0">
                <a:solidFill>
                  <a:schemeClr val="tx2"/>
                </a:solidFill>
                <a:latin typeface="Effra" panose="020B0603020203020204" pitchFamily="34" charset="0"/>
              </a:defRPr>
            </a:lvl2pPr>
            <a:lvl3pPr marL="0" indent="0">
              <a:spcBef>
                <a:spcPts val="0"/>
              </a:spcBef>
              <a:buNone/>
              <a:defRPr sz="1400" b="0">
                <a:solidFill>
                  <a:schemeClr val="tx2"/>
                </a:solidFill>
                <a:latin typeface="Effra" panose="020B0603020203020204" pitchFamily="34" charset="0"/>
              </a:defRPr>
            </a:lvl3pPr>
            <a:lvl4pPr marL="0" indent="0">
              <a:spcBef>
                <a:spcPts val="0"/>
              </a:spcBef>
              <a:buNone/>
              <a:defRPr sz="1400" b="0">
                <a:solidFill>
                  <a:schemeClr val="tx2"/>
                </a:solidFill>
                <a:latin typeface="Effra" panose="020B0603020203020204" pitchFamily="34" charset="0"/>
              </a:defRPr>
            </a:lvl4pPr>
            <a:lvl5pPr marL="0" indent="0">
              <a:spcBef>
                <a:spcPts val="0"/>
              </a:spcBef>
              <a:buNone/>
              <a:defRPr sz="1400" b="0">
                <a:solidFill>
                  <a:schemeClr val="tx2"/>
                </a:solidFill>
                <a:latin typeface="Effra" panose="020B0603020203020204" pitchFamily="34" charset="0"/>
              </a:defRPr>
            </a:lvl5pPr>
            <a:lvl6pPr marL="0" indent="0">
              <a:spcBef>
                <a:spcPts val="0"/>
              </a:spcBef>
              <a:buNone/>
              <a:defRPr sz="1400" b="0">
                <a:solidFill>
                  <a:schemeClr val="tx2"/>
                </a:solidFill>
                <a:latin typeface="Effra" panose="020B0603020203020204" pitchFamily="34" charset="0"/>
              </a:defRPr>
            </a:lvl6pPr>
            <a:lvl7pPr marL="0" indent="0">
              <a:spcBef>
                <a:spcPts val="0"/>
              </a:spcBef>
              <a:buNone/>
              <a:defRPr sz="1400" b="0">
                <a:solidFill>
                  <a:schemeClr val="tx2"/>
                </a:solidFill>
                <a:latin typeface="Effra" panose="020B0603020203020204" pitchFamily="34" charset="0"/>
              </a:defRPr>
            </a:lvl7pPr>
            <a:lvl8pPr marL="0" indent="0">
              <a:spcBef>
                <a:spcPts val="0"/>
              </a:spcBef>
              <a:buNone/>
              <a:defRPr sz="1400" b="0">
                <a:solidFill>
                  <a:schemeClr val="tx2"/>
                </a:solidFill>
                <a:latin typeface="Effra" panose="020B0603020203020204" pitchFamily="34" charset="0"/>
              </a:defRPr>
            </a:lvl8pPr>
            <a:lvl9pPr marL="0" indent="0">
              <a:spcBef>
                <a:spcPts val="0"/>
              </a:spcBef>
              <a:buNone/>
              <a:defRPr sz="1400" b="0">
                <a:solidFill>
                  <a:schemeClr val="tx2"/>
                </a:solidFill>
                <a:latin typeface="Effra" panose="020B0603020203020204" pitchFamily="34" charset="0"/>
              </a:defRPr>
            </a:lvl9pPr>
          </a:lstStyle>
          <a:p>
            <a:pPr lvl="0"/>
            <a:r>
              <a:rPr lang="de-DE" dirty="0"/>
              <a:t>Datum durch Klicken bearbeiten</a:t>
            </a:r>
          </a:p>
        </p:txBody>
      </p:sp>
      <p:sp>
        <p:nvSpPr>
          <p:cNvPr id="20" name="Sprecher Platzhalter">
            <a:extLst>
              <a:ext uri="{FF2B5EF4-FFF2-40B4-BE49-F238E27FC236}">
                <a16:creationId xmlns:a16="http://schemas.microsoft.com/office/drawing/2014/main" id="{7481C1F9-0C7E-48D7-8E27-E2481C38A212}"/>
              </a:ext>
            </a:extLst>
          </p:cNvPr>
          <p:cNvSpPr>
            <a:spLocks noGrp="1"/>
          </p:cNvSpPr>
          <p:nvPr>
            <p:ph type="body" sz="quarter" idx="13" hasCustomPrompt="1"/>
          </p:nvPr>
        </p:nvSpPr>
        <p:spPr bwMode="gray">
          <a:xfrm>
            <a:off x="6203949" y="2833697"/>
            <a:ext cx="4968000" cy="215444"/>
          </a:xfrm>
        </p:spPr>
        <p:txBody>
          <a:bodyPr>
            <a:spAutoFit/>
          </a:bodyPr>
          <a:lstStyle>
            <a:lvl1pPr marL="0" indent="0">
              <a:spcBef>
                <a:spcPts val="0"/>
              </a:spcBef>
              <a:buFont typeface="Effra" panose="020B0604020202020204" pitchFamily="34" charset="0"/>
              <a:buNone/>
              <a:defRPr sz="1400" b="0">
                <a:solidFill>
                  <a:schemeClr val="tx2"/>
                </a:solidFill>
                <a:latin typeface="Effra" panose="020B0603020203020204" pitchFamily="34" charset="0"/>
              </a:defRPr>
            </a:lvl1pPr>
            <a:lvl2pPr marL="0" indent="0">
              <a:spcBef>
                <a:spcPts val="0"/>
              </a:spcBef>
              <a:buFont typeface="Effra" panose="020B0604020202020204" pitchFamily="34" charset="0"/>
              <a:buNone/>
              <a:defRPr sz="1400" b="0">
                <a:solidFill>
                  <a:schemeClr val="tx2"/>
                </a:solidFill>
                <a:latin typeface="Effra" panose="020B0603020203020204" pitchFamily="34" charset="0"/>
              </a:defRPr>
            </a:lvl2pPr>
            <a:lvl3pPr marL="0" indent="0">
              <a:spcBef>
                <a:spcPts val="0"/>
              </a:spcBef>
              <a:buNone/>
              <a:defRPr sz="1400" b="0">
                <a:solidFill>
                  <a:schemeClr val="tx2"/>
                </a:solidFill>
                <a:latin typeface="Effra" panose="020B0603020203020204" pitchFamily="34" charset="0"/>
              </a:defRPr>
            </a:lvl3pPr>
            <a:lvl4pPr marL="0" indent="0">
              <a:spcBef>
                <a:spcPts val="0"/>
              </a:spcBef>
              <a:buNone/>
              <a:defRPr sz="1400" b="0">
                <a:solidFill>
                  <a:schemeClr val="tx2"/>
                </a:solidFill>
                <a:latin typeface="Effra" panose="020B0603020203020204" pitchFamily="34" charset="0"/>
              </a:defRPr>
            </a:lvl4pPr>
            <a:lvl5pPr marL="0" indent="0">
              <a:spcBef>
                <a:spcPts val="0"/>
              </a:spcBef>
              <a:buNone/>
              <a:defRPr sz="1400" b="0">
                <a:solidFill>
                  <a:schemeClr val="tx2"/>
                </a:solidFill>
                <a:latin typeface="Effra" panose="020B0603020203020204" pitchFamily="34" charset="0"/>
              </a:defRPr>
            </a:lvl5pPr>
            <a:lvl6pPr marL="0" indent="0">
              <a:spcBef>
                <a:spcPts val="0"/>
              </a:spcBef>
              <a:buNone/>
              <a:defRPr sz="1400" b="0">
                <a:solidFill>
                  <a:schemeClr val="tx2"/>
                </a:solidFill>
                <a:latin typeface="Effra" panose="020B0603020203020204" pitchFamily="34" charset="0"/>
              </a:defRPr>
            </a:lvl6pPr>
            <a:lvl7pPr marL="0" indent="0">
              <a:spcBef>
                <a:spcPts val="0"/>
              </a:spcBef>
              <a:buNone/>
              <a:defRPr sz="1400" b="0">
                <a:solidFill>
                  <a:schemeClr val="tx2"/>
                </a:solidFill>
                <a:latin typeface="Effra" panose="020B0603020203020204" pitchFamily="34" charset="0"/>
              </a:defRPr>
            </a:lvl7pPr>
            <a:lvl8pPr marL="0" indent="0">
              <a:spcBef>
                <a:spcPts val="0"/>
              </a:spcBef>
              <a:buNone/>
              <a:defRPr sz="1400" b="0">
                <a:solidFill>
                  <a:schemeClr val="tx2"/>
                </a:solidFill>
                <a:latin typeface="Effra" panose="020B0603020203020204" pitchFamily="34" charset="0"/>
              </a:defRPr>
            </a:lvl8pPr>
            <a:lvl9pPr marL="0" indent="0">
              <a:spcBef>
                <a:spcPts val="0"/>
              </a:spcBef>
              <a:buNone/>
              <a:defRPr sz="1400" b="0">
                <a:solidFill>
                  <a:schemeClr val="tx2"/>
                </a:solidFill>
                <a:latin typeface="Effra" panose="020B0603020203020204" pitchFamily="34" charset="0"/>
              </a:defRPr>
            </a:lvl9pPr>
          </a:lstStyle>
          <a:p>
            <a:pPr lvl="0"/>
            <a:r>
              <a:rPr lang="de-DE" dirty="0"/>
              <a:t>Sprecher: Name Nachname durch Klicken bearbeiten</a:t>
            </a:r>
          </a:p>
        </p:txBody>
      </p:sp>
      <p:sp>
        <p:nvSpPr>
          <p:cNvPr id="21" name="Kopfzeile Platzhalter">
            <a:extLst>
              <a:ext uri="{FF2B5EF4-FFF2-40B4-BE49-F238E27FC236}">
                <a16:creationId xmlns:a16="http://schemas.microsoft.com/office/drawing/2014/main" id="{8A8ADA56-9DB5-4535-BC1D-BEA064864B4F}"/>
              </a:ext>
            </a:extLst>
          </p:cNvPr>
          <p:cNvSpPr>
            <a:spLocks noGrp="1"/>
          </p:cNvSpPr>
          <p:nvPr>
            <p:ph type="body" sz="quarter" idx="14" hasCustomPrompt="1"/>
          </p:nvPr>
        </p:nvSpPr>
        <p:spPr bwMode="gray">
          <a:xfrm>
            <a:off x="6203949" y="493339"/>
            <a:ext cx="4968000" cy="215444"/>
          </a:xfrm>
        </p:spPr>
        <p:txBody>
          <a:bodyPr anchor="b">
            <a:spAutoFit/>
          </a:bodyPr>
          <a:lstStyle>
            <a:lvl1pPr marL="0" indent="0">
              <a:spcBef>
                <a:spcPts val="0"/>
              </a:spcBef>
              <a:buFont typeface="Effra" panose="020B0604020202020204" pitchFamily="34" charset="0"/>
              <a:buNone/>
              <a:defRPr sz="1400" b="1">
                <a:solidFill>
                  <a:schemeClr val="tx2"/>
                </a:solidFill>
                <a:latin typeface="Effra" panose="020B0603020203020204" pitchFamily="34" charset="0"/>
              </a:defRPr>
            </a:lvl1pPr>
            <a:lvl2pPr marL="0" indent="0">
              <a:spcBef>
                <a:spcPts val="0"/>
              </a:spcBef>
              <a:buFont typeface="Effra" panose="020B0604020202020204" pitchFamily="34" charset="0"/>
              <a:buNone/>
              <a:defRPr sz="1400" b="1">
                <a:solidFill>
                  <a:schemeClr val="tx2"/>
                </a:solidFill>
                <a:latin typeface="Effra" panose="020B0603020203020204" pitchFamily="34" charset="0"/>
              </a:defRPr>
            </a:lvl2pPr>
            <a:lvl3pPr marL="0" indent="0">
              <a:spcBef>
                <a:spcPts val="0"/>
              </a:spcBef>
              <a:buNone/>
              <a:defRPr sz="1400" b="1">
                <a:solidFill>
                  <a:schemeClr val="tx2"/>
                </a:solidFill>
                <a:latin typeface="Effra" panose="020B0603020203020204" pitchFamily="34" charset="0"/>
              </a:defRPr>
            </a:lvl3pPr>
            <a:lvl4pPr marL="0" indent="0">
              <a:spcBef>
                <a:spcPts val="0"/>
              </a:spcBef>
              <a:buNone/>
              <a:defRPr sz="1400" b="1">
                <a:solidFill>
                  <a:schemeClr val="tx2"/>
                </a:solidFill>
                <a:latin typeface="Effra" panose="020B0603020203020204" pitchFamily="34" charset="0"/>
              </a:defRPr>
            </a:lvl4pPr>
            <a:lvl5pPr marL="0" indent="0">
              <a:spcBef>
                <a:spcPts val="0"/>
              </a:spcBef>
              <a:buNone/>
              <a:defRPr sz="1400" b="1">
                <a:solidFill>
                  <a:schemeClr val="tx2"/>
                </a:solidFill>
                <a:latin typeface="Effra" panose="020B0603020203020204" pitchFamily="34" charset="0"/>
              </a:defRPr>
            </a:lvl5pPr>
            <a:lvl6pPr marL="0" indent="0">
              <a:spcBef>
                <a:spcPts val="0"/>
              </a:spcBef>
              <a:buNone/>
              <a:defRPr sz="1400" b="1">
                <a:solidFill>
                  <a:schemeClr val="tx2"/>
                </a:solidFill>
                <a:latin typeface="Effra" panose="020B0603020203020204" pitchFamily="34" charset="0"/>
              </a:defRPr>
            </a:lvl6pPr>
            <a:lvl7pPr marL="0" indent="0">
              <a:spcBef>
                <a:spcPts val="0"/>
              </a:spcBef>
              <a:buNone/>
              <a:defRPr sz="1400" b="1">
                <a:solidFill>
                  <a:schemeClr val="tx2"/>
                </a:solidFill>
                <a:latin typeface="Effra" panose="020B0603020203020204" pitchFamily="34" charset="0"/>
              </a:defRPr>
            </a:lvl7pPr>
            <a:lvl8pPr marL="0" indent="0">
              <a:spcBef>
                <a:spcPts val="0"/>
              </a:spcBef>
              <a:buNone/>
              <a:defRPr sz="1400" b="1">
                <a:solidFill>
                  <a:schemeClr val="tx2"/>
                </a:solidFill>
                <a:latin typeface="Effra" panose="020B0603020203020204" pitchFamily="34" charset="0"/>
              </a:defRPr>
            </a:lvl8pPr>
            <a:lvl9pPr marL="0" indent="0">
              <a:spcBef>
                <a:spcPts val="0"/>
              </a:spcBef>
              <a:buNone/>
              <a:defRPr sz="1400" b="1">
                <a:solidFill>
                  <a:schemeClr val="tx2"/>
                </a:solidFill>
                <a:latin typeface="Effra" panose="020B0603020203020204" pitchFamily="34" charset="0"/>
              </a:defRPr>
            </a:lvl9pPr>
          </a:lstStyle>
          <a:p>
            <a:pPr lvl="0"/>
            <a:r>
              <a:rPr lang="de-DE" dirty="0"/>
              <a:t>Kopfzeile durch Klicken bearbeiten</a:t>
            </a:r>
          </a:p>
        </p:txBody>
      </p:sp>
    </p:spTree>
    <p:extLst>
      <p:ext uri="{BB962C8B-B14F-4D97-AF65-F5344CB8AC3E}">
        <p14:creationId xmlns:p14="http://schemas.microsoft.com/office/powerpoint/2010/main" val="30912553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 Titelfolie mit Bild 01">
    <p:spTree>
      <p:nvGrpSpPr>
        <p:cNvPr id="1" name=""/>
        <p:cNvGrpSpPr/>
        <p:nvPr/>
      </p:nvGrpSpPr>
      <p:grpSpPr>
        <a:xfrm>
          <a:off x="0" y="0"/>
          <a:ext cx="0" cy="0"/>
          <a:chOff x="0" y="0"/>
          <a:chExt cx="0" cy="0"/>
        </a:xfrm>
      </p:grpSpPr>
      <p:graphicFrame>
        <p:nvGraphicFramePr>
          <p:cNvPr id="3" name="Objekt 2" hidden="1">
            <a:extLst>
              <a:ext uri="{FF2B5EF4-FFF2-40B4-BE49-F238E27FC236}">
                <a16:creationId xmlns:a16="http://schemas.microsoft.com/office/drawing/2014/main" id="{803CA13B-930F-4741-82FA-E1EDED3066FB}"/>
              </a:ext>
            </a:extLst>
          </p:cNvPr>
          <p:cNvGraphicFramePr>
            <a:graphicFrameLocks noChangeAspect="1"/>
          </p:cNvGraphicFramePr>
          <p:nvPr userDrawn="1">
            <p:custDataLst>
              <p:tags r:id="rId1"/>
            </p:custDataLst>
            <p:extLst>
              <p:ext uri="{D42A27DB-BD31-4B8C-83A1-F6EECF244321}">
                <p14:modId xmlns:p14="http://schemas.microsoft.com/office/powerpoint/2010/main" val="317011639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06" imgH="306" progId="TCLayout.ActiveDocument.1">
                  <p:embed/>
                </p:oleObj>
              </mc:Choice>
              <mc:Fallback>
                <p:oleObj name="think-cell Folie" r:id="rId3" imgW="306" imgH="306"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8" name="Freihandform: Form 27">
            <a:extLst>
              <a:ext uri="{FF2B5EF4-FFF2-40B4-BE49-F238E27FC236}">
                <a16:creationId xmlns:a16="http://schemas.microsoft.com/office/drawing/2014/main" id="{81C743E9-3704-43E8-806B-277C56A5C617}"/>
              </a:ext>
            </a:extLst>
          </p:cNvPr>
          <p:cNvSpPr>
            <a:spLocks noChangeAspect="1"/>
          </p:cNvSpPr>
          <p:nvPr/>
        </p:nvSpPr>
        <p:spPr bwMode="gray">
          <a:xfrm>
            <a:off x="0" y="5366747"/>
            <a:ext cx="12193200" cy="1491253"/>
          </a:xfrm>
          <a:custGeom>
            <a:avLst/>
            <a:gdLst>
              <a:gd name="connsiteX0" fmla="*/ 9144174 w 9144000"/>
              <a:gd name="connsiteY0" fmla="*/ 1117993 h 1118330"/>
              <a:gd name="connsiteX1" fmla="*/ 174 w 9144000"/>
              <a:gd name="connsiteY1" fmla="*/ 1117993 h 1118330"/>
              <a:gd name="connsiteX2" fmla="*/ 174 w 9144000"/>
              <a:gd name="connsiteY2" fmla="*/ -337 h 1118330"/>
              <a:gd name="connsiteX3" fmla="*/ 2326751 w 9144000"/>
              <a:gd name="connsiteY3" fmla="*/ 401618 h 1118330"/>
              <a:gd name="connsiteX4" fmla="*/ 6817693 w 9144000"/>
              <a:gd name="connsiteY4" fmla="*/ -337 h 1118330"/>
              <a:gd name="connsiteX5" fmla="*/ 9144174 w 9144000"/>
              <a:gd name="connsiteY5" fmla="*/ 308178 h 1118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4000" h="1118330">
                <a:moveTo>
                  <a:pt x="9144174" y="1117993"/>
                </a:moveTo>
                <a:lnTo>
                  <a:pt x="174" y="1117993"/>
                </a:lnTo>
                <a:lnTo>
                  <a:pt x="174" y="-337"/>
                </a:lnTo>
                <a:cubicBezTo>
                  <a:pt x="174" y="-337"/>
                  <a:pt x="770937" y="401618"/>
                  <a:pt x="2326751" y="401618"/>
                </a:cubicBezTo>
                <a:cubicBezTo>
                  <a:pt x="3882564" y="401618"/>
                  <a:pt x="5261879" y="-337"/>
                  <a:pt x="6817693" y="-337"/>
                </a:cubicBezTo>
                <a:cubicBezTo>
                  <a:pt x="8373506" y="-337"/>
                  <a:pt x="9144174" y="308178"/>
                  <a:pt x="9144174" y="308178"/>
                </a:cubicBezTo>
                <a:close/>
              </a:path>
            </a:pathLst>
          </a:custGeom>
          <a:solidFill>
            <a:schemeClr val="accent3"/>
          </a:solidFill>
          <a:ln w="9525" cap="flat">
            <a:noFill/>
            <a:prstDash val="solid"/>
            <a:miter/>
          </a:ln>
        </p:spPr>
        <p:txBody>
          <a:bodyPr rtlCol="0" anchor="ctr"/>
          <a:lstStyle/>
          <a:p>
            <a:endParaRPr lang="de-DE"/>
          </a:p>
        </p:txBody>
      </p:sp>
      <p:sp>
        <p:nvSpPr>
          <p:cNvPr id="8" name="Bildplatzhalter 7">
            <a:extLst>
              <a:ext uri="{FF2B5EF4-FFF2-40B4-BE49-F238E27FC236}">
                <a16:creationId xmlns:a16="http://schemas.microsoft.com/office/drawing/2014/main" id="{9AF496DC-8763-48A7-9BE0-EC2DBAA93B0A}"/>
              </a:ext>
            </a:extLst>
          </p:cNvPr>
          <p:cNvSpPr>
            <a:spLocks noGrp="1"/>
          </p:cNvSpPr>
          <p:nvPr>
            <p:ph type="pic" sz="quarter" idx="15"/>
          </p:nvPr>
        </p:nvSpPr>
        <p:spPr bwMode="gray">
          <a:xfrm>
            <a:off x="1019436" y="1196752"/>
            <a:ext cx="4968614" cy="4572508"/>
          </a:xfrm>
          <a:noFill/>
        </p:spPr>
        <p:txBody>
          <a:bodyPr tIns="648000" anchor="ctr"/>
          <a:lstStyle>
            <a:lvl1pPr algn="ctr">
              <a:spcBef>
                <a:spcPts val="0"/>
              </a:spcBef>
              <a:defRPr sz="1600" b="0">
                <a:solidFill>
                  <a:schemeClr val="tx2"/>
                </a:solidFill>
                <a:latin typeface="Effra Light" panose="020B0403020203020204" pitchFamily="34" charset="0"/>
              </a:defRPr>
            </a:lvl1pPr>
          </a:lstStyle>
          <a:p>
            <a:r>
              <a:rPr lang="de-DE"/>
              <a:t>Bild durch Klicken auf Symbol hinzufügen</a:t>
            </a:r>
            <a:endParaRPr lang="de-DE" dirty="0"/>
          </a:p>
        </p:txBody>
      </p:sp>
      <p:sp>
        <p:nvSpPr>
          <p:cNvPr id="7" name="Titel 6">
            <a:extLst>
              <a:ext uri="{FF2B5EF4-FFF2-40B4-BE49-F238E27FC236}">
                <a16:creationId xmlns:a16="http://schemas.microsoft.com/office/drawing/2014/main" id="{822E39B6-6E96-4AE7-B43B-F1E851616970}"/>
              </a:ext>
            </a:extLst>
          </p:cNvPr>
          <p:cNvSpPr>
            <a:spLocks noGrp="1"/>
          </p:cNvSpPr>
          <p:nvPr>
            <p:ph type="title" hasCustomPrompt="1"/>
          </p:nvPr>
        </p:nvSpPr>
        <p:spPr bwMode="gray">
          <a:xfrm>
            <a:off x="6204012" y="1135340"/>
            <a:ext cx="4968000" cy="1069524"/>
          </a:xfrm>
        </p:spPr>
        <p:txBody>
          <a:bodyPr vert="horz"/>
          <a:lstStyle>
            <a:lvl1pPr>
              <a:defRPr>
                <a:solidFill>
                  <a:schemeClr val="tx2"/>
                </a:solidFill>
              </a:defRPr>
            </a:lvl1pPr>
          </a:lstStyle>
          <a:p>
            <a:r>
              <a:rPr lang="de-DE" dirty="0"/>
              <a:t>Präsentationstitel durch Klicken bearbeiten</a:t>
            </a:r>
          </a:p>
        </p:txBody>
      </p:sp>
      <p:pic>
        <p:nvPicPr>
          <p:cNvPr id="10" name="Apostroph URL">
            <a:hlinkClick r:id="rId5"/>
            <a:extLst>
              <a:ext uri="{FF2B5EF4-FFF2-40B4-BE49-F238E27FC236}">
                <a16:creationId xmlns:a16="http://schemas.microsoft.com/office/drawing/2014/main" id="{63AD7ED3-9DBC-45FB-9CAD-C145055DE1A4}"/>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bwMode="gray">
          <a:xfrm>
            <a:off x="6208711" y="6525535"/>
            <a:ext cx="1541106" cy="158400"/>
          </a:xfrm>
          <a:prstGeom prst="rect">
            <a:avLst/>
          </a:prstGeom>
        </p:spPr>
      </p:pic>
      <p:pic>
        <p:nvPicPr>
          <p:cNvPr id="13" name="Apostroph Logo">
            <a:extLst>
              <a:ext uri="{FF2B5EF4-FFF2-40B4-BE49-F238E27FC236}">
                <a16:creationId xmlns:a16="http://schemas.microsoft.com/office/drawing/2014/main" id="{4BC0AD9C-E2ED-4819-80A1-E5C52B9AAE9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bwMode="gray">
          <a:xfrm>
            <a:off x="211539" y="107391"/>
            <a:ext cx="2534382" cy="853200"/>
          </a:xfrm>
          <a:prstGeom prst="rect">
            <a:avLst/>
          </a:prstGeom>
        </p:spPr>
      </p:pic>
      <p:sp>
        <p:nvSpPr>
          <p:cNvPr id="18" name="Untertitel Platzhalter">
            <a:extLst>
              <a:ext uri="{FF2B5EF4-FFF2-40B4-BE49-F238E27FC236}">
                <a16:creationId xmlns:a16="http://schemas.microsoft.com/office/drawing/2014/main" id="{D18F2AE4-EF63-4AFC-A5D1-D1E92917C5E6}"/>
              </a:ext>
            </a:extLst>
          </p:cNvPr>
          <p:cNvSpPr>
            <a:spLocks noGrp="1"/>
          </p:cNvSpPr>
          <p:nvPr>
            <p:ph type="body" sz="quarter" idx="11" hasCustomPrompt="1"/>
          </p:nvPr>
        </p:nvSpPr>
        <p:spPr bwMode="gray">
          <a:xfrm>
            <a:off x="6203949" y="2395859"/>
            <a:ext cx="4968000" cy="193899"/>
          </a:xfrm>
        </p:spPr>
        <p:txBody>
          <a:bodyPr anchor="b">
            <a:spAutoFit/>
          </a:bodyPr>
          <a:lstStyle>
            <a:lvl1pPr marL="0" indent="0">
              <a:lnSpc>
                <a:spcPct val="90000"/>
              </a:lnSpc>
              <a:spcBef>
                <a:spcPts val="0"/>
              </a:spcBef>
              <a:buFont typeface="Effra" panose="020B0604020202020204" pitchFamily="34" charset="0"/>
              <a:buNone/>
              <a:defRPr sz="1400" b="1">
                <a:solidFill>
                  <a:schemeClr val="tx2"/>
                </a:solidFill>
                <a:latin typeface="Effra" panose="020B0603020203020204" pitchFamily="34" charset="0"/>
              </a:defRPr>
            </a:lvl1pPr>
            <a:lvl2pPr marL="0" indent="0">
              <a:lnSpc>
                <a:spcPct val="90000"/>
              </a:lnSpc>
              <a:spcBef>
                <a:spcPts val="0"/>
              </a:spcBef>
              <a:buFont typeface="Effra" panose="020B0604020202020204" pitchFamily="34" charset="0"/>
              <a:buNone/>
              <a:defRPr sz="1400" b="1">
                <a:solidFill>
                  <a:schemeClr val="tx2"/>
                </a:solidFill>
                <a:latin typeface="Effra" panose="020B0603020203020204" pitchFamily="34" charset="0"/>
              </a:defRPr>
            </a:lvl2pPr>
            <a:lvl3pPr marL="0" indent="0">
              <a:lnSpc>
                <a:spcPct val="90000"/>
              </a:lnSpc>
              <a:spcBef>
                <a:spcPts val="0"/>
              </a:spcBef>
              <a:buNone/>
              <a:defRPr sz="1400" b="1">
                <a:solidFill>
                  <a:schemeClr val="tx2"/>
                </a:solidFill>
                <a:latin typeface="Effra" panose="020B0603020203020204" pitchFamily="34" charset="0"/>
              </a:defRPr>
            </a:lvl3pPr>
            <a:lvl4pPr marL="0" indent="0">
              <a:lnSpc>
                <a:spcPct val="90000"/>
              </a:lnSpc>
              <a:spcBef>
                <a:spcPts val="0"/>
              </a:spcBef>
              <a:buNone/>
              <a:defRPr sz="1400" b="1">
                <a:solidFill>
                  <a:schemeClr val="tx2"/>
                </a:solidFill>
                <a:latin typeface="Effra" panose="020B0603020203020204" pitchFamily="34" charset="0"/>
              </a:defRPr>
            </a:lvl4pPr>
            <a:lvl5pPr marL="0" indent="0">
              <a:lnSpc>
                <a:spcPct val="90000"/>
              </a:lnSpc>
              <a:spcBef>
                <a:spcPts val="0"/>
              </a:spcBef>
              <a:buNone/>
              <a:defRPr sz="1400" b="1">
                <a:solidFill>
                  <a:schemeClr val="tx2"/>
                </a:solidFill>
                <a:latin typeface="Effra" panose="020B0603020203020204" pitchFamily="34" charset="0"/>
              </a:defRPr>
            </a:lvl5pPr>
            <a:lvl6pPr marL="0" indent="0">
              <a:spcBef>
                <a:spcPts val="0"/>
              </a:spcBef>
              <a:buNone/>
              <a:defRPr sz="1400" b="1">
                <a:solidFill>
                  <a:schemeClr val="tx2"/>
                </a:solidFill>
                <a:latin typeface="Effra" panose="020B0603020203020204" pitchFamily="34" charset="0"/>
              </a:defRPr>
            </a:lvl6pPr>
            <a:lvl7pPr marL="0" indent="0">
              <a:spcBef>
                <a:spcPts val="0"/>
              </a:spcBef>
              <a:buNone/>
              <a:defRPr sz="1400" b="1">
                <a:solidFill>
                  <a:schemeClr val="tx2"/>
                </a:solidFill>
                <a:latin typeface="Effra" panose="020B0603020203020204" pitchFamily="34" charset="0"/>
              </a:defRPr>
            </a:lvl7pPr>
            <a:lvl8pPr marL="0" indent="0">
              <a:spcBef>
                <a:spcPts val="0"/>
              </a:spcBef>
              <a:buNone/>
              <a:defRPr sz="1400" b="1">
                <a:solidFill>
                  <a:schemeClr val="tx2"/>
                </a:solidFill>
                <a:latin typeface="Effra" panose="020B0603020203020204" pitchFamily="34" charset="0"/>
              </a:defRPr>
            </a:lvl8pPr>
            <a:lvl9pPr marL="0" indent="0">
              <a:spcBef>
                <a:spcPts val="0"/>
              </a:spcBef>
              <a:buNone/>
              <a:defRPr sz="1400" b="1">
                <a:solidFill>
                  <a:schemeClr val="tx2"/>
                </a:solidFill>
                <a:latin typeface="Effra" panose="020B0603020203020204" pitchFamily="34" charset="0"/>
              </a:defRPr>
            </a:lvl9pPr>
          </a:lstStyle>
          <a:p>
            <a:pPr lvl="0"/>
            <a:r>
              <a:rPr lang="de-DE" dirty="0"/>
              <a:t>Untertitel durch Klicken bearbeiten</a:t>
            </a:r>
          </a:p>
        </p:txBody>
      </p:sp>
      <p:sp>
        <p:nvSpPr>
          <p:cNvPr id="19" name="Datum Platzhalter">
            <a:extLst>
              <a:ext uri="{FF2B5EF4-FFF2-40B4-BE49-F238E27FC236}">
                <a16:creationId xmlns:a16="http://schemas.microsoft.com/office/drawing/2014/main" id="{0E710F91-B568-43E0-958B-8B35C0D2EFF4}"/>
              </a:ext>
            </a:extLst>
          </p:cNvPr>
          <p:cNvSpPr>
            <a:spLocks noGrp="1"/>
          </p:cNvSpPr>
          <p:nvPr>
            <p:ph type="body" sz="quarter" idx="12" hasCustomPrompt="1"/>
          </p:nvPr>
        </p:nvSpPr>
        <p:spPr bwMode="gray">
          <a:xfrm>
            <a:off x="6203949" y="2604006"/>
            <a:ext cx="4968000" cy="215444"/>
          </a:xfrm>
        </p:spPr>
        <p:txBody>
          <a:bodyPr>
            <a:spAutoFit/>
          </a:bodyPr>
          <a:lstStyle>
            <a:lvl1pPr marL="0" indent="0">
              <a:spcBef>
                <a:spcPts val="0"/>
              </a:spcBef>
              <a:buFont typeface="Effra" panose="020B0604020202020204" pitchFamily="34" charset="0"/>
              <a:buNone/>
              <a:defRPr sz="1400" b="0">
                <a:solidFill>
                  <a:schemeClr val="tx2"/>
                </a:solidFill>
                <a:latin typeface="Effra" panose="020B0603020203020204" pitchFamily="34" charset="0"/>
              </a:defRPr>
            </a:lvl1pPr>
            <a:lvl2pPr marL="0" indent="0">
              <a:spcBef>
                <a:spcPts val="0"/>
              </a:spcBef>
              <a:buFont typeface="Effra" panose="020B0604020202020204" pitchFamily="34" charset="0"/>
              <a:buNone/>
              <a:defRPr sz="1400" b="0">
                <a:solidFill>
                  <a:schemeClr val="tx2"/>
                </a:solidFill>
                <a:latin typeface="Effra" panose="020B0603020203020204" pitchFamily="34" charset="0"/>
              </a:defRPr>
            </a:lvl2pPr>
            <a:lvl3pPr marL="0" indent="0">
              <a:spcBef>
                <a:spcPts val="0"/>
              </a:spcBef>
              <a:buNone/>
              <a:defRPr sz="1400" b="0">
                <a:solidFill>
                  <a:schemeClr val="tx2"/>
                </a:solidFill>
                <a:latin typeface="Effra" panose="020B0603020203020204" pitchFamily="34" charset="0"/>
              </a:defRPr>
            </a:lvl3pPr>
            <a:lvl4pPr marL="0" indent="0">
              <a:spcBef>
                <a:spcPts val="0"/>
              </a:spcBef>
              <a:buNone/>
              <a:defRPr sz="1400" b="0">
                <a:solidFill>
                  <a:schemeClr val="tx2"/>
                </a:solidFill>
                <a:latin typeface="Effra" panose="020B0603020203020204" pitchFamily="34" charset="0"/>
              </a:defRPr>
            </a:lvl4pPr>
            <a:lvl5pPr marL="0" indent="0">
              <a:spcBef>
                <a:spcPts val="0"/>
              </a:spcBef>
              <a:buNone/>
              <a:defRPr sz="1400" b="0">
                <a:solidFill>
                  <a:schemeClr val="tx2"/>
                </a:solidFill>
                <a:latin typeface="Effra" panose="020B0603020203020204" pitchFamily="34" charset="0"/>
              </a:defRPr>
            </a:lvl5pPr>
            <a:lvl6pPr marL="0" indent="0">
              <a:spcBef>
                <a:spcPts val="0"/>
              </a:spcBef>
              <a:buNone/>
              <a:defRPr sz="1400" b="0">
                <a:solidFill>
                  <a:schemeClr val="tx2"/>
                </a:solidFill>
                <a:latin typeface="Effra" panose="020B0603020203020204" pitchFamily="34" charset="0"/>
              </a:defRPr>
            </a:lvl6pPr>
            <a:lvl7pPr marL="0" indent="0">
              <a:spcBef>
                <a:spcPts val="0"/>
              </a:spcBef>
              <a:buNone/>
              <a:defRPr sz="1400" b="0">
                <a:solidFill>
                  <a:schemeClr val="tx2"/>
                </a:solidFill>
                <a:latin typeface="Effra" panose="020B0603020203020204" pitchFamily="34" charset="0"/>
              </a:defRPr>
            </a:lvl7pPr>
            <a:lvl8pPr marL="0" indent="0">
              <a:spcBef>
                <a:spcPts val="0"/>
              </a:spcBef>
              <a:buNone/>
              <a:defRPr sz="1400" b="0">
                <a:solidFill>
                  <a:schemeClr val="tx2"/>
                </a:solidFill>
                <a:latin typeface="Effra" panose="020B0603020203020204" pitchFamily="34" charset="0"/>
              </a:defRPr>
            </a:lvl8pPr>
            <a:lvl9pPr marL="0" indent="0">
              <a:spcBef>
                <a:spcPts val="0"/>
              </a:spcBef>
              <a:buNone/>
              <a:defRPr sz="1400" b="0">
                <a:solidFill>
                  <a:schemeClr val="tx2"/>
                </a:solidFill>
                <a:latin typeface="Effra" panose="020B0603020203020204" pitchFamily="34" charset="0"/>
              </a:defRPr>
            </a:lvl9pPr>
          </a:lstStyle>
          <a:p>
            <a:pPr lvl="0"/>
            <a:r>
              <a:rPr lang="de-DE" dirty="0"/>
              <a:t>Datum durch Klicken bearbeiten</a:t>
            </a:r>
          </a:p>
        </p:txBody>
      </p:sp>
      <p:sp>
        <p:nvSpPr>
          <p:cNvPr id="20" name="Sprecher Platzhalter">
            <a:extLst>
              <a:ext uri="{FF2B5EF4-FFF2-40B4-BE49-F238E27FC236}">
                <a16:creationId xmlns:a16="http://schemas.microsoft.com/office/drawing/2014/main" id="{7481C1F9-0C7E-48D7-8E27-E2481C38A212}"/>
              </a:ext>
            </a:extLst>
          </p:cNvPr>
          <p:cNvSpPr>
            <a:spLocks noGrp="1"/>
          </p:cNvSpPr>
          <p:nvPr>
            <p:ph type="body" sz="quarter" idx="13" hasCustomPrompt="1"/>
          </p:nvPr>
        </p:nvSpPr>
        <p:spPr bwMode="gray">
          <a:xfrm>
            <a:off x="6203949" y="2833697"/>
            <a:ext cx="4968000" cy="215444"/>
          </a:xfrm>
        </p:spPr>
        <p:txBody>
          <a:bodyPr>
            <a:spAutoFit/>
          </a:bodyPr>
          <a:lstStyle>
            <a:lvl1pPr marL="0" indent="0">
              <a:spcBef>
                <a:spcPts val="0"/>
              </a:spcBef>
              <a:buFont typeface="Effra" panose="020B0604020202020204" pitchFamily="34" charset="0"/>
              <a:buNone/>
              <a:defRPr sz="1400" b="0">
                <a:solidFill>
                  <a:schemeClr val="tx2"/>
                </a:solidFill>
                <a:latin typeface="Effra" panose="020B0603020203020204" pitchFamily="34" charset="0"/>
              </a:defRPr>
            </a:lvl1pPr>
            <a:lvl2pPr marL="0" indent="0">
              <a:spcBef>
                <a:spcPts val="0"/>
              </a:spcBef>
              <a:buFont typeface="Effra" panose="020B0604020202020204" pitchFamily="34" charset="0"/>
              <a:buNone/>
              <a:defRPr sz="1400" b="0">
                <a:solidFill>
                  <a:schemeClr val="tx2"/>
                </a:solidFill>
                <a:latin typeface="Effra" panose="020B0603020203020204" pitchFamily="34" charset="0"/>
              </a:defRPr>
            </a:lvl2pPr>
            <a:lvl3pPr marL="0" indent="0">
              <a:spcBef>
                <a:spcPts val="0"/>
              </a:spcBef>
              <a:buNone/>
              <a:defRPr sz="1400" b="0">
                <a:solidFill>
                  <a:schemeClr val="tx2"/>
                </a:solidFill>
                <a:latin typeface="Effra" panose="020B0603020203020204" pitchFamily="34" charset="0"/>
              </a:defRPr>
            </a:lvl3pPr>
            <a:lvl4pPr marL="0" indent="0">
              <a:spcBef>
                <a:spcPts val="0"/>
              </a:spcBef>
              <a:buNone/>
              <a:defRPr sz="1400" b="0">
                <a:solidFill>
                  <a:schemeClr val="tx2"/>
                </a:solidFill>
                <a:latin typeface="Effra" panose="020B0603020203020204" pitchFamily="34" charset="0"/>
              </a:defRPr>
            </a:lvl4pPr>
            <a:lvl5pPr marL="0" indent="0">
              <a:spcBef>
                <a:spcPts val="0"/>
              </a:spcBef>
              <a:buNone/>
              <a:defRPr sz="1400" b="0">
                <a:solidFill>
                  <a:schemeClr val="tx2"/>
                </a:solidFill>
                <a:latin typeface="Effra" panose="020B0603020203020204" pitchFamily="34" charset="0"/>
              </a:defRPr>
            </a:lvl5pPr>
            <a:lvl6pPr marL="0" indent="0">
              <a:spcBef>
                <a:spcPts val="0"/>
              </a:spcBef>
              <a:buNone/>
              <a:defRPr sz="1400" b="0">
                <a:solidFill>
                  <a:schemeClr val="tx2"/>
                </a:solidFill>
                <a:latin typeface="Effra" panose="020B0603020203020204" pitchFamily="34" charset="0"/>
              </a:defRPr>
            </a:lvl6pPr>
            <a:lvl7pPr marL="0" indent="0">
              <a:spcBef>
                <a:spcPts val="0"/>
              </a:spcBef>
              <a:buNone/>
              <a:defRPr sz="1400" b="0">
                <a:solidFill>
                  <a:schemeClr val="tx2"/>
                </a:solidFill>
                <a:latin typeface="Effra" panose="020B0603020203020204" pitchFamily="34" charset="0"/>
              </a:defRPr>
            </a:lvl7pPr>
            <a:lvl8pPr marL="0" indent="0">
              <a:spcBef>
                <a:spcPts val="0"/>
              </a:spcBef>
              <a:buNone/>
              <a:defRPr sz="1400" b="0">
                <a:solidFill>
                  <a:schemeClr val="tx2"/>
                </a:solidFill>
                <a:latin typeface="Effra" panose="020B0603020203020204" pitchFamily="34" charset="0"/>
              </a:defRPr>
            </a:lvl8pPr>
            <a:lvl9pPr marL="0" indent="0">
              <a:spcBef>
                <a:spcPts val="0"/>
              </a:spcBef>
              <a:buNone/>
              <a:defRPr sz="1400" b="0">
                <a:solidFill>
                  <a:schemeClr val="tx2"/>
                </a:solidFill>
                <a:latin typeface="Effra" panose="020B0603020203020204" pitchFamily="34" charset="0"/>
              </a:defRPr>
            </a:lvl9pPr>
          </a:lstStyle>
          <a:p>
            <a:pPr lvl="0"/>
            <a:r>
              <a:rPr lang="de-DE" dirty="0"/>
              <a:t>Sprecher: Name Nachname durch Klicken bearbeiten</a:t>
            </a:r>
          </a:p>
        </p:txBody>
      </p:sp>
      <p:sp>
        <p:nvSpPr>
          <p:cNvPr id="21" name="Kopfzeile Platzhalter">
            <a:extLst>
              <a:ext uri="{FF2B5EF4-FFF2-40B4-BE49-F238E27FC236}">
                <a16:creationId xmlns:a16="http://schemas.microsoft.com/office/drawing/2014/main" id="{8A8ADA56-9DB5-4535-BC1D-BEA064864B4F}"/>
              </a:ext>
            </a:extLst>
          </p:cNvPr>
          <p:cNvSpPr>
            <a:spLocks noGrp="1"/>
          </p:cNvSpPr>
          <p:nvPr>
            <p:ph type="body" sz="quarter" idx="14" hasCustomPrompt="1"/>
          </p:nvPr>
        </p:nvSpPr>
        <p:spPr bwMode="gray">
          <a:xfrm>
            <a:off x="6203949" y="493339"/>
            <a:ext cx="4968000" cy="215444"/>
          </a:xfrm>
        </p:spPr>
        <p:txBody>
          <a:bodyPr anchor="b">
            <a:spAutoFit/>
          </a:bodyPr>
          <a:lstStyle>
            <a:lvl1pPr marL="0" indent="0">
              <a:spcBef>
                <a:spcPts val="0"/>
              </a:spcBef>
              <a:buFont typeface="Effra" panose="020B0604020202020204" pitchFamily="34" charset="0"/>
              <a:buNone/>
              <a:defRPr sz="1400" b="1">
                <a:solidFill>
                  <a:schemeClr val="tx2"/>
                </a:solidFill>
                <a:latin typeface="Effra" panose="020B0603020203020204" pitchFamily="34" charset="0"/>
              </a:defRPr>
            </a:lvl1pPr>
            <a:lvl2pPr marL="0" indent="0">
              <a:spcBef>
                <a:spcPts val="0"/>
              </a:spcBef>
              <a:buFont typeface="Effra" panose="020B0604020202020204" pitchFamily="34" charset="0"/>
              <a:buNone/>
              <a:defRPr sz="1400" b="1">
                <a:solidFill>
                  <a:schemeClr val="tx2"/>
                </a:solidFill>
                <a:latin typeface="Effra" panose="020B0603020203020204" pitchFamily="34" charset="0"/>
              </a:defRPr>
            </a:lvl2pPr>
            <a:lvl3pPr marL="0" indent="0">
              <a:spcBef>
                <a:spcPts val="0"/>
              </a:spcBef>
              <a:buNone/>
              <a:defRPr sz="1400" b="1">
                <a:solidFill>
                  <a:schemeClr val="tx2"/>
                </a:solidFill>
                <a:latin typeface="Effra" panose="020B0603020203020204" pitchFamily="34" charset="0"/>
              </a:defRPr>
            </a:lvl3pPr>
            <a:lvl4pPr marL="0" indent="0">
              <a:spcBef>
                <a:spcPts val="0"/>
              </a:spcBef>
              <a:buNone/>
              <a:defRPr sz="1400" b="1">
                <a:solidFill>
                  <a:schemeClr val="tx2"/>
                </a:solidFill>
                <a:latin typeface="Effra" panose="020B0603020203020204" pitchFamily="34" charset="0"/>
              </a:defRPr>
            </a:lvl4pPr>
            <a:lvl5pPr marL="0" indent="0">
              <a:spcBef>
                <a:spcPts val="0"/>
              </a:spcBef>
              <a:buNone/>
              <a:defRPr sz="1400" b="1">
                <a:solidFill>
                  <a:schemeClr val="tx2"/>
                </a:solidFill>
                <a:latin typeface="Effra" panose="020B0603020203020204" pitchFamily="34" charset="0"/>
              </a:defRPr>
            </a:lvl5pPr>
            <a:lvl6pPr marL="0" indent="0">
              <a:spcBef>
                <a:spcPts val="0"/>
              </a:spcBef>
              <a:buNone/>
              <a:defRPr sz="1400" b="1">
                <a:solidFill>
                  <a:schemeClr val="tx2"/>
                </a:solidFill>
                <a:latin typeface="Effra" panose="020B0603020203020204" pitchFamily="34" charset="0"/>
              </a:defRPr>
            </a:lvl6pPr>
            <a:lvl7pPr marL="0" indent="0">
              <a:spcBef>
                <a:spcPts val="0"/>
              </a:spcBef>
              <a:buNone/>
              <a:defRPr sz="1400" b="1">
                <a:solidFill>
                  <a:schemeClr val="tx2"/>
                </a:solidFill>
                <a:latin typeface="Effra" panose="020B0603020203020204" pitchFamily="34" charset="0"/>
              </a:defRPr>
            </a:lvl7pPr>
            <a:lvl8pPr marL="0" indent="0">
              <a:spcBef>
                <a:spcPts val="0"/>
              </a:spcBef>
              <a:buNone/>
              <a:defRPr sz="1400" b="1">
                <a:solidFill>
                  <a:schemeClr val="tx2"/>
                </a:solidFill>
                <a:latin typeface="Effra" panose="020B0603020203020204" pitchFamily="34" charset="0"/>
              </a:defRPr>
            </a:lvl8pPr>
            <a:lvl9pPr marL="0" indent="0">
              <a:spcBef>
                <a:spcPts val="0"/>
              </a:spcBef>
              <a:buNone/>
              <a:defRPr sz="1400" b="1">
                <a:solidFill>
                  <a:schemeClr val="tx2"/>
                </a:solidFill>
                <a:latin typeface="Effra" panose="020B0603020203020204" pitchFamily="34" charset="0"/>
              </a:defRPr>
            </a:lvl9pPr>
          </a:lstStyle>
          <a:p>
            <a:pPr lvl="0"/>
            <a:r>
              <a:rPr lang="de-DE" dirty="0"/>
              <a:t>Kopfzeile durch Klicken bearbeiten</a:t>
            </a:r>
          </a:p>
        </p:txBody>
      </p:sp>
    </p:spTree>
    <p:extLst>
      <p:ext uri="{BB962C8B-B14F-4D97-AF65-F5344CB8AC3E}">
        <p14:creationId xmlns:p14="http://schemas.microsoft.com/office/powerpoint/2010/main" val="22448155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 Titelfolie mit Bild 02">
    <p:spTree>
      <p:nvGrpSpPr>
        <p:cNvPr id="1" name=""/>
        <p:cNvGrpSpPr/>
        <p:nvPr/>
      </p:nvGrpSpPr>
      <p:grpSpPr>
        <a:xfrm>
          <a:off x="0" y="0"/>
          <a:ext cx="0" cy="0"/>
          <a:chOff x="0" y="0"/>
          <a:chExt cx="0" cy="0"/>
        </a:xfrm>
      </p:grpSpPr>
      <p:graphicFrame>
        <p:nvGraphicFramePr>
          <p:cNvPr id="3" name="Objekt 2" hidden="1">
            <a:extLst>
              <a:ext uri="{FF2B5EF4-FFF2-40B4-BE49-F238E27FC236}">
                <a16:creationId xmlns:a16="http://schemas.microsoft.com/office/drawing/2014/main" id="{6AC130CB-AA4A-40F5-92A7-C6049A6CE5A3}"/>
              </a:ext>
            </a:extLst>
          </p:cNvPr>
          <p:cNvGraphicFramePr>
            <a:graphicFrameLocks noChangeAspect="1"/>
          </p:cNvGraphicFramePr>
          <p:nvPr userDrawn="1">
            <p:custDataLst>
              <p:tags r:id="rId1"/>
            </p:custDataLst>
            <p:extLst>
              <p:ext uri="{D42A27DB-BD31-4B8C-83A1-F6EECF244321}">
                <p14:modId xmlns:p14="http://schemas.microsoft.com/office/powerpoint/2010/main" val="307276150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06" imgH="306" progId="TCLayout.ActiveDocument.1">
                  <p:embed/>
                </p:oleObj>
              </mc:Choice>
              <mc:Fallback>
                <p:oleObj name="think-cell Folie" r:id="rId3" imgW="306" imgH="306"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Bildplatzhalter 7">
            <a:extLst>
              <a:ext uri="{FF2B5EF4-FFF2-40B4-BE49-F238E27FC236}">
                <a16:creationId xmlns:a16="http://schemas.microsoft.com/office/drawing/2014/main" id="{9AF496DC-8763-48A7-9BE0-EC2DBAA93B0A}"/>
              </a:ext>
            </a:extLst>
          </p:cNvPr>
          <p:cNvSpPr>
            <a:spLocks noGrp="1"/>
          </p:cNvSpPr>
          <p:nvPr>
            <p:ph type="pic" sz="quarter" idx="15"/>
          </p:nvPr>
        </p:nvSpPr>
        <p:spPr bwMode="gray">
          <a:xfrm>
            <a:off x="0" y="3537012"/>
            <a:ext cx="12192000" cy="3320988"/>
          </a:xfrm>
          <a:solidFill>
            <a:schemeClr val="accent3"/>
          </a:solidFill>
        </p:spPr>
        <p:txBody>
          <a:bodyPr tIns="648000" anchor="ctr"/>
          <a:lstStyle>
            <a:lvl1pPr algn="ctr">
              <a:spcBef>
                <a:spcPts val="0"/>
              </a:spcBef>
              <a:defRPr sz="1600" b="0">
                <a:solidFill>
                  <a:schemeClr val="tx2"/>
                </a:solidFill>
                <a:latin typeface="Effra Light" panose="020B0403020203020204" pitchFamily="34" charset="0"/>
              </a:defRPr>
            </a:lvl1pPr>
          </a:lstStyle>
          <a:p>
            <a:r>
              <a:rPr lang="de-DE"/>
              <a:t>Bild durch Klicken auf Symbol hinzufügen</a:t>
            </a:r>
            <a:endParaRPr lang="de-DE" dirty="0"/>
          </a:p>
        </p:txBody>
      </p:sp>
      <p:sp>
        <p:nvSpPr>
          <p:cNvPr id="7" name="Titel 6">
            <a:extLst>
              <a:ext uri="{FF2B5EF4-FFF2-40B4-BE49-F238E27FC236}">
                <a16:creationId xmlns:a16="http://schemas.microsoft.com/office/drawing/2014/main" id="{822E39B6-6E96-4AE7-B43B-F1E851616970}"/>
              </a:ext>
            </a:extLst>
          </p:cNvPr>
          <p:cNvSpPr>
            <a:spLocks noGrp="1"/>
          </p:cNvSpPr>
          <p:nvPr>
            <p:ph type="title" hasCustomPrompt="1"/>
          </p:nvPr>
        </p:nvSpPr>
        <p:spPr bwMode="gray">
          <a:xfrm>
            <a:off x="6204012" y="1135340"/>
            <a:ext cx="4968000" cy="1069524"/>
          </a:xfrm>
        </p:spPr>
        <p:txBody>
          <a:bodyPr vert="horz"/>
          <a:lstStyle>
            <a:lvl1pPr>
              <a:defRPr>
                <a:solidFill>
                  <a:schemeClr val="tx2"/>
                </a:solidFill>
              </a:defRPr>
            </a:lvl1pPr>
          </a:lstStyle>
          <a:p>
            <a:r>
              <a:rPr lang="de-DE" dirty="0"/>
              <a:t>Präsentationstitel durch Klicken bearbeiten</a:t>
            </a:r>
          </a:p>
        </p:txBody>
      </p:sp>
      <p:sp>
        <p:nvSpPr>
          <p:cNvPr id="10" name="Apostroph URL Platzhalter">
            <a:extLst>
              <a:ext uri="{FF2B5EF4-FFF2-40B4-BE49-F238E27FC236}">
                <a16:creationId xmlns:a16="http://schemas.microsoft.com/office/drawing/2014/main" id="{8E9EDD57-1B75-4C6F-A99C-A8EC7AD90848}"/>
              </a:ext>
            </a:extLst>
          </p:cNvPr>
          <p:cNvSpPr>
            <a:spLocks noGrp="1"/>
          </p:cNvSpPr>
          <p:nvPr>
            <p:ph type="body" sz="quarter" idx="16" hasCustomPrompt="1"/>
          </p:nvPr>
        </p:nvSpPr>
        <p:spPr bwMode="gray">
          <a:xfrm>
            <a:off x="6208711" y="6526772"/>
            <a:ext cx="1541463" cy="157163"/>
          </a:xfrm>
          <a:custGeom>
            <a:avLst/>
            <a:gdLst>
              <a:gd name="connsiteX0" fmla="*/ 0 w 375105"/>
              <a:gd name="connsiteY0" fmla="*/ 0 h 720000"/>
              <a:gd name="connsiteX1" fmla="*/ 375105 w 375105"/>
              <a:gd name="connsiteY1" fmla="*/ 0 h 720000"/>
              <a:gd name="connsiteX2" fmla="*/ 375105 w 375105"/>
              <a:gd name="connsiteY2" fmla="*/ 720000 h 720000"/>
              <a:gd name="connsiteX3" fmla="*/ 0 w 375105"/>
              <a:gd name="connsiteY3" fmla="*/ 720000 h 720000"/>
            </a:gdLst>
            <a:ahLst/>
            <a:cxnLst>
              <a:cxn ang="0">
                <a:pos x="connsiteX0" y="connsiteY0"/>
              </a:cxn>
              <a:cxn ang="0">
                <a:pos x="connsiteX1" y="connsiteY1"/>
              </a:cxn>
              <a:cxn ang="0">
                <a:pos x="connsiteX2" y="connsiteY2"/>
              </a:cxn>
              <a:cxn ang="0">
                <a:pos x="connsiteX3" y="connsiteY3"/>
              </a:cxn>
            </a:cxnLst>
            <a:rect l="l" t="t" r="r" b="b"/>
            <a:pathLst>
              <a:path w="375105" h="720000">
                <a:moveTo>
                  <a:pt x="0" y="0"/>
                </a:moveTo>
                <a:lnTo>
                  <a:pt x="375105" y="0"/>
                </a:lnTo>
                <a:lnTo>
                  <a:pt x="375105" y="720000"/>
                </a:lnTo>
                <a:lnTo>
                  <a:pt x="0" y="720000"/>
                </a:lnTo>
                <a:close/>
              </a:path>
            </a:pathLst>
          </a:custGeom>
          <a:blipFill>
            <a:blip>
              <a:extLst>
                <a:ext uri="{96DAC541-7B7A-43D3-8B79-37D633B846F1}">
                  <asvg:svgBlip xmlns:asvg="http://schemas.microsoft.com/office/drawing/2016/SVG/main" r:embed="rId5"/>
                </a:ext>
              </a:extLst>
            </a:blip>
            <a:stretch>
              <a:fillRect/>
            </a:stretch>
          </a:blipFill>
        </p:spPr>
        <p:txBody>
          <a:bodyPr wrap="square">
            <a:noAutofit/>
          </a:bodyPr>
          <a:lstStyle>
            <a:lvl1pPr marL="0" indent="0">
              <a:spcBef>
                <a:spcPts val="0"/>
              </a:spcBef>
              <a:buFont typeface="Effra" panose="020B0604020202020204" pitchFamily="34" charset="0"/>
              <a:buNone/>
              <a:defRPr sz="100" b="0">
                <a:noFill/>
                <a:latin typeface="Effra" panose="020B0603020203020204" pitchFamily="34" charset="0"/>
              </a:defRPr>
            </a:lvl1pPr>
            <a:lvl2pPr marL="0" indent="0">
              <a:spcBef>
                <a:spcPts val="0"/>
              </a:spcBef>
              <a:buFont typeface="Effra" panose="020B0604020202020204" pitchFamily="34" charset="0"/>
              <a:buNone/>
              <a:defRPr sz="1800" b="0">
                <a:solidFill>
                  <a:srgbClr val="FF0000"/>
                </a:solidFill>
                <a:latin typeface="Effra" panose="020B0603020203020204" pitchFamily="34" charset="0"/>
              </a:defRPr>
            </a:lvl2pPr>
            <a:lvl3pPr marL="0" indent="0">
              <a:spcBef>
                <a:spcPts val="0"/>
              </a:spcBef>
              <a:buNone/>
              <a:defRPr sz="100" b="0">
                <a:noFill/>
                <a:latin typeface="Effra" panose="020B0603020203020204" pitchFamily="34" charset="0"/>
              </a:defRPr>
            </a:lvl3pPr>
            <a:lvl4pPr marL="0" indent="0">
              <a:spcBef>
                <a:spcPts val="0"/>
              </a:spcBef>
              <a:buNone/>
              <a:defRPr sz="100" b="0">
                <a:noFill/>
                <a:latin typeface="Effra" panose="020B0603020203020204" pitchFamily="34" charset="0"/>
              </a:defRPr>
            </a:lvl4pPr>
            <a:lvl5pPr marL="0" indent="0">
              <a:spcBef>
                <a:spcPts val="0"/>
              </a:spcBef>
              <a:buNone/>
              <a:defRPr sz="100" b="0">
                <a:noFill/>
                <a:latin typeface="Effra" panose="020B0603020203020204" pitchFamily="34" charset="0"/>
              </a:defRPr>
            </a:lvl5pPr>
            <a:lvl6pPr marL="0" indent="0">
              <a:spcBef>
                <a:spcPts val="0"/>
              </a:spcBef>
              <a:buNone/>
              <a:defRPr sz="100" b="0">
                <a:noFill/>
                <a:latin typeface="Effra" panose="020B0603020203020204" pitchFamily="34" charset="0"/>
              </a:defRPr>
            </a:lvl6pPr>
            <a:lvl7pPr marL="0" indent="0">
              <a:spcBef>
                <a:spcPts val="0"/>
              </a:spcBef>
              <a:buNone/>
              <a:defRPr sz="100" b="0">
                <a:noFill/>
                <a:latin typeface="Effra" panose="020B0603020203020204" pitchFamily="34" charset="0"/>
              </a:defRPr>
            </a:lvl7pPr>
            <a:lvl8pPr marL="0" indent="0">
              <a:spcBef>
                <a:spcPts val="0"/>
              </a:spcBef>
              <a:buNone/>
              <a:defRPr sz="100" b="0">
                <a:noFill/>
                <a:latin typeface="Effra" panose="020B0603020203020204" pitchFamily="34" charset="0"/>
              </a:defRPr>
            </a:lvl8pPr>
            <a:lvl9pPr marL="0" indent="0">
              <a:spcBef>
                <a:spcPts val="0"/>
              </a:spcBef>
              <a:buNone/>
              <a:defRPr sz="100" b="0">
                <a:noFill/>
                <a:latin typeface="Effra" panose="020B0603020203020204" pitchFamily="34" charset="0"/>
              </a:defRPr>
            </a:lvl9pPr>
          </a:lstStyle>
          <a:p>
            <a:pPr lvl="0"/>
            <a:r>
              <a:rPr lang="de-DE" dirty="0"/>
              <a:t> </a:t>
            </a:r>
          </a:p>
        </p:txBody>
      </p:sp>
      <p:pic>
        <p:nvPicPr>
          <p:cNvPr id="13" name="Apostroph Logo">
            <a:extLst>
              <a:ext uri="{FF2B5EF4-FFF2-40B4-BE49-F238E27FC236}">
                <a16:creationId xmlns:a16="http://schemas.microsoft.com/office/drawing/2014/main" id="{4BC0AD9C-E2ED-4819-80A1-E5C52B9AAE9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bwMode="gray">
          <a:xfrm>
            <a:off x="211539" y="107391"/>
            <a:ext cx="2534382" cy="853200"/>
          </a:xfrm>
          <a:prstGeom prst="rect">
            <a:avLst/>
          </a:prstGeom>
        </p:spPr>
      </p:pic>
      <p:sp>
        <p:nvSpPr>
          <p:cNvPr id="18" name="Untertitel Platzhalter">
            <a:extLst>
              <a:ext uri="{FF2B5EF4-FFF2-40B4-BE49-F238E27FC236}">
                <a16:creationId xmlns:a16="http://schemas.microsoft.com/office/drawing/2014/main" id="{D18F2AE4-EF63-4AFC-A5D1-D1E92917C5E6}"/>
              </a:ext>
            </a:extLst>
          </p:cNvPr>
          <p:cNvSpPr>
            <a:spLocks noGrp="1"/>
          </p:cNvSpPr>
          <p:nvPr>
            <p:ph type="body" sz="quarter" idx="11" hasCustomPrompt="1"/>
          </p:nvPr>
        </p:nvSpPr>
        <p:spPr bwMode="gray">
          <a:xfrm>
            <a:off x="6203949" y="2395859"/>
            <a:ext cx="4968000" cy="193899"/>
          </a:xfrm>
        </p:spPr>
        <p:txBody>
          <a:bodyPr anchor="b">
            <a:spAutoFit/>
          </a:bodyPr>
          <a:lstStyle>
            <a:lvl1pPr marL="0" indent="0">
              <a:lnSpc>
                <a:spcPct val="90000"/>
              </a:lnSpc>
              <a:spcBef>
                <a:spcPts val="0"/>
              </a:spcBef>
              <a:buFont typeface="Effra" panose="020B0604020202020204" pitchFamily="34" charset="0"/>
              <a:buNone/>
              <a:defRPr sz="1400" b="1">
                <a:solidFill>
                  <a:schemeClr val="tx2"/>
                </a:solidFill>
                <a:latin typeface="Effra" panose="020B0603020203020204" pitchFamily="34" charset="0"/>
              </a:defRPr>
            </a:lvl1pPr>
            <a:lvl2pPr marL="0" indent="0">
              <a:lnSpc>
                <a:spcPct val="90000"/>
              </a:lnSpc>
              <a:spcBef>
                <a:spcPts val="0"/>
              </a:spcBef>
              <a:buFont typeface="Effra" panose="020B0604020202020204" pitchFamily="34" charset="0"/>
              <a:buNone/>
              <a:defRPr sz="1400" b="1">
                <a:solidFill>
                  <a:schemeClr val="tx2"/>
                </a:solidFill>
                <a:latin typeface="Effra" panose="020B0603020203020204" pitchFamily="34" charset="0"/>
              </a:defRPr>
            </a:lvl2pPr>
            <a:lvl3pPr marL="0" indent="0">
              <a:lnSpc>
                <a:spcPct val="90000"/>
              </a:lnSpc>
              <a:spcBef>
                <a:spcPts val="0"/>
              </a:spcBef>
              <a:buNone/>
              <a:defRPr sz="1400" b="1">
                <a:solidFill>
                  <a:schemeClr val="tx2"/>
                </a:solidFill>
                <a:latin typeface="Effra" panose="020B0603020203020204" pitchFamily="34" charset="0"/>
              </a:defRPr>
            </a:lvl3pPr>
            <a:lvl4pPr marL="0" indent="0">
              <a:lnSpc>
                <a:spcPct val="90000"/>
              </a:lnSpc>
              <a:spcBef>
                <a:spcPts val="0"/>
              </a:spcBef>
              <a:buNone/>
              <a:defRPr sz="1400" b="1">
                <a:solidFill>
                  <a:schemeClr val="tx2"/>
                </a:solidFill>
                <a:latin typeface="Effra" panose="020B0603020203020204" pitchFamily="34" charset="0"/>
              </a:defRPr>
            </a:lvl4pPr>
            <a:lvl5pPr marL="0" indent="0">
              <a:lnSpc>
                <a:spcPct val="90000"/>
              </a:lnSpc>
              <a:spcBef>
                <a:spcPts val="0"/>
              </a:spcBef>
              <a:buNone/>
              <a:defRPr sz="1400" b="1">
                <a:solidFill>
                  <a:schemeClr val="tx2"/>
                </a:solidFill>
                <a:latin typeface="Effra" panose="020B0603020203020204" pitchFamily="34" charset="0"/>
              </a:defRPr>
            </a:lvl5pPr>
            <a:lvl6pPr marL="0" indent="0">
              <a:spcBef>
                <a:spcPts val="0"/>
              </a:spcBef>
              <a:buNone/>
              <a:defRPr sz="1400" b="1">
                <a:solidFill>
                  <a:schemeClr val="tx2"/>
                </a:solidFill>
                <a:latin typeface="Effra" panose="020B0603020203020204" pitchFamily="34" charset="0"/>
              </a:defRPr>
            </a:lvl6pPr>
            <a:lvl7pPr marL="0" indent="0">
              <a:spcBef>
                <a:spcPts val="0"/>
              </a:spcBef>
              <a:buNone/>
              <a:defRPr sz="1400" b="1">
                <a:solidFill>
                  <a:schemeClr val="tx2"/>
                </a:solidFill>
                <a:latin typeface="Effra" panose="020B0603020203020204" pitchFamily="34" charset="0"/>
              </a:defRPr>
            </a:lvl7pPr>
            <a:lvl8pPr marL="0" indent="0">
              <a:spcBef>
                <a:spcPts val="0"/>
              </a:spcBef>
              <a:buNone/>
              <a:defRPr sz="1400" b="1">
                <a:solidFill>
                  <a:schemeClr val="tx2"/>
                </a:solidFill>
                <a:latin typeface="Effra" panose="020B0603020203020204" pitchFamily="34" charset="0"/>
              </a:defRPr>
            </a:lvl8pPr>
            <a:lvl9pPr marL="0" indent="0">
              <a:spcBef>
                <a:spcPts val="0"/>
              </a:spcBef>
              <a:buNone/>
              <a:defRPr sz="1400" b="1">
                <a:solidFill>
                  <a:schemeClr val="tx2"/>
                </a:solidFill>
                <a:latin typeface="Effra" panose="020B0603020203020204" pitchFamily="34" charset="0"/>
              </a:defRPr>
            </a:lvl9pPr>
          </a:lstStyle>
          <a:p>
            <a:pPr lvl="0"/>
            <a:r>
              <a:rPr lang="de-DE" dirty="0"/>
              <a:t>Untertitel durch Klicken bearbeiten</a:t>
            </a:r>
          </a:p>
        </p:txBody>
      </p:sp>
      <p:sp>
        <p:nvSpPr>
          <p:cNvPr id="19" name="Datum Platzhalter">
            <a:extLst>
              <a:ext uri="{FF2B5EF4-FFF2-40B4-BE49-F238E27FC236}">
                <a16:creationId xmlns:a16="http://schemas.microsoft.com/office/drawing/2014/main" id="{0E710F91-B568-43E0-958B-8B35C0D2EFF4}"/>
              </a:ext>
            </a:extLst>
          </p:cNvPr>
          <p:cNvSpPr>
            <a:spLocks noGrp="1"/>
          </p:cNvSpPr>
          <p:nvPr>
            <p:ph type="body" sz="quarter" idx="12" hasCustomPrompt="1"/>
          </p:nvPr>
        </p:nvSpPr>
        <p:spPr bwMode="gray">
          <a:xfrm>
            <a:off x="6203949" y="2604006"/>
            <a:ext cx="4968000" cy="215444"/>
          </a:xfrm>
        </p:spPr>
        <p:txBody>
          <a:bodyPr>
            <a:spAutoFit/>
          </a:bodyPr>
          <a:lstStyle>
            <a:lvl1pPr marL="0" indent="0">
              <a:spcBef>
                <a:spcPts val="0"/>
              </a:spcBef>
              <a:buFont typeface="Effra" panose="020B0604020202020204" pitchFamily="34" charset="0"/>
              <a:buNone/>
              <a:defRPr sz="1400" b="0">
                <a:solidFill>
                  <a:schemeClr val="tx2"/>
                </a:solidFill>
                <a:latin typeface="Effra" panose="020B0603020203020204" pitchFamily="34" charset="0"/>
              </a:defRPr>
            </a:lvl1pPr>
            <a:lvl2pPr marL="0" indent="0">
              <a:spcBef>
                <a:spcPts val="0"/>
              </a:spcBef>
              <a:buFont typeface="Effra" panose="020B0604020202020204" pitchFamily="34" charset="0"/>
              <a:buNone/>
              <a:defRPr sz="1400" b="0">
                <a:solidFill>
                  <a:schemeClr val="tx2"/>
                </a:solidFill>
                <a:latin typeface="Effra" panose="020B0603020203020204" pitchFamily="34" charset="0"/>
              </a:defRPr>
            </a:lvl2pPr>
            <a:lvl3pPr marL="0" indent="0">
              <a:spcBef>
                <a:spcPts val="0"/>
              </a:spcBef>
              <a:buNone/>
              <a:defRPr sz="1400" b="0">
                <a:solidFill>
                  <a:schemeClr val="tx2"/>
                </a:solidFill>
                <a:latin typeface="Effra" panose="020B0603020203020204" pitchFamily="34" charset="0"/>
              </a:defRPr>
            </a:lvl3pPr>
            <a:lvl4pPr marL="0" indent="0">
              <a:spcBef>
                <a:spcPts val="0"/>
              </a:spcBef>
              <a:buNone/>
              <a:defRPr sz="1400" b="0">
                <a:solidFill>
                  <a:schemeClr val="tx2"/>
                </a:solidFill>
                <a:latin typeface="Effra" panose="020B0603020203020204" pitchFamily="34" charset="0"/>
              </a:defRPr>
            </a:lvl4pPr>
            <a:lvl5pPr marL="0" indent="0">
              <a:spcBef>
                <a:spcPts val="0"/>
              </a:spcBef>
              <a:buNone/>
              <a:defRPr sz="1400" b="0">
                <a:solidFill>
                  <a:schemeClr val="tx2"/>
                </a:solidFill>
                <a:latin typeface="Effra" panose="020B0603020203020204" pitchFamily="34" charset="0"/>
              </a:defRPr>
            </a:lvl5pPr>
            <a:lvl6pPr marL="0" indent="0">
              <a:spcBef>
                <a:spcPts val="0"/>
              </a:spcBef>
              <a:buNone/>
              <a:defRPr sz="1400" b="0">
                <a:solidFill>
                  <a:schemeClr val="tx2"/>
                </a:solidFill>
                <a:latin typeface="Effra" panose="020B0603020203020204" pitchFamily="34" charset="0"/>
              </a:defRPr>
            </a:lvl6pPr>
            <a:lvl7pPr marL="0" indent="0">
              <a:spcBef>
                <a:spcPts val="0"/>
              </a:spcBef>
              <a:buNone/>
              <a:defRPr sz="1400" b="0">
                <a:solidFill>
                  <a:schemeClr val="tx2"/>
                </a:solidFill>
                <a:latin typeface="Effra" panose="020B0603020203020204" pitchFamily="34" charset="0"/>
              </a:defRPr>
            </a:lvl7pPr>
            <a:lvl8pPr marL="0" indent="0">
              <a:spcBef>
                <a:spcPts val="0"/>
              </a:spcBef>
              <a:buNone/>
              <a:defRPr sz="1400" b="0">
                <a:solidFill>
                  <a:schemeClr val="tx2"/>
                </a:solidFill>
                <a:latin typeface="Effra" panose="020B0603020203020204" pitchFamily="34" charset="0"/>
              </a:defRPr>
            </a:lvl8pPr>
            <a:lvl9pPr marL="0" indent="0">
              <a:spcBef>
                <a:spcPts val="0"/>
              </a:spcBef>
              <a:buNone/>
              <a:defRPr sz="1400" b="0">
                <a:solidFill>
                  <a:schemeClr val="tx2"/>
                </a:solidFill>
                <a:latin typeface="Effra" panose="020B0603020203020204" pitchFamily="34" charset="0"/>
              </a:defRPr>
            </a:lvl9pPr>
          </a:lstStyle>
          <a:p>
            <a:pPr lvl="0"/>
            <a:r>
              <a:rPr lang="de-DE" dirty="0"/>
              <a:t>Datum durch Klicken bearbeiten</a:t>
            </a:r>
          </a:p>
        </p:txBody>
      </p:sp>
      <p:sp>
        <p:nvSpPr>
          <p:cNvPr id="20" name="Sprecher Platzhalter">
            <a:extLst>
              <a:ext uri="{FF2B5EF4-FFF2-40B4-BE49-F238E27FC236}">
                <a16:creationId xmlns:a16="http://schemas.microsoft.com/office/drawing/2014/main" id="{7481C1F9-0C7E-48D7-8E27-E2481C38A212}"/>
              </a:ext>
            </a:extLst>
          </p:cNvPr>
          <p:cNvSpPr>
            <a:spLocks noGrp="1"/>
          </p:cNvSpPr>
          <p:nvPr>
            <p:ph type="body" sz="quarter" idx="13" hasCustomPrompt="1"/>
          </p:nvPr>
        </p:nvSpPr>
        <p:spPr bwMode="gray">
          <a:xfrm>
            <a:off x="6203949" y="2833697"/>
            <a:ext cx="4968000" cy="215444"/>
          </a:xfrm>
        </p:spPr>
        <p:txBody>
          <a:bodyPr>
            <a:spAutoFit/>
          </a:bodyPr>
          <a:lstStyle>
            <a:lvl1pPr marL="0" indent="0">
              <a:spcBef>
                <a:spcPts val="0"/>
              </a:spcBef>
              <a:buFont typeface="Effra" panose="020B0604020202020204" pitchFamily="34" charset="0"/>
              <a:buNone/>
              <a:defRPr sz="1400" b="0">
                <a:solidFill>
                  <a:schemeClr val="tx2"/>
                </a:solidFill>
                <a:latin typeface="Effra" panose="020B0603020203020204" pitchFamily="34" charset="0"/>
              </a:defRPr>
            </a:lvl1pPr>
            <a:lvl2pPr marL="0" indent="0">
              <a:spcBef>
                <a:spcPts val="0"/>
              </a:spcBef>
              <a:buFont typeface="Effra" panose="020B0604020202020204" pitchFamily="34" charset="0"/>
              <a:buNone/>
              <a:defRPr sz="1400" b="0">
                <a:solidFill>
                  <a:schemeClr val="tx2"/>
                </a:solidFill>
                <a:latin typeface="Effra" panose="020B0603020203020204" pitchFamily="34" charset="0"/>
              </a:defRPr>
            </a:lvl2pPr>
            <a:lvl3pPr marL="0" indent="0">
              <a:spcBef>
                <a:spcPts val="0"/>
              </a:spcBef>
              <a:buNone/>
              <a:defRPr sz="1400" b="0">
                <a:solidFill>
                  <a:schemeClr val="tx2"/>
                </a:solidFill>
                <a:latin typeface="Effra" panose="020B0603020203020204" pitchFamily="34" charset="0"/>
              </a:defRPr>
            </a:lvl3pPr>
            <a:lvl4pPr marL="0" indent="0">
              <a:spcBef>
                <a:spcPts val="0"/>
              </a:spcBef>
              <a:buNone/>
              <a:defRPr sz="1400" b="0">
                <a:solidFill>
                  <a:schemeClr val="tx2"/>
                </a:solidFill>
                <a:latin typeface="Effra" panose="020B0603020203020204" pitchFamily="34" charset="0"/>
              </a:defRPr>
            </a:lvl4pPr>
            <a:lvl5pPr marL="0" indent="0">
              <a:spcBef>
                <a:spcPts val="0"/>
              </a:spcBef>
              <a:buNone/>
              <a:defRPr sz="1400" b="0">
                <a:solidFill>
                  <a:schemeClr val="tx2"/>
                </a:solidFill>
                <a:latin typeface="Effra" panose="020B0603020203020204" pitchFamily="34" charset="0"/>
              </a:defRPr>
            </a:lvl5pPr>
            <a:lvl6pPr marL="0" indent="0">
              <a:spcBef>
                <a:spcPts val="0"/>
              </a:spcBef>
              <a:buNone/>
              <a:defRPr sz="1400" b="0">
                <a:solidFill>
                  <a:schemeClr val="tx2"/>
                </a:solidFill>
                <a:latin typeface="Effra" panose="020B0603020203020204" pitchFamily="34" charset="0"/>
              </a:defRPr>
            </a:lvl6pPr>
            <a:lvl7pPr marL="0" indent="0">
              <a:spcBef>
                <a:spcPts val="0"/>
              </a:spcBef>
              <a:buNone/>
              <a:defRPr sz="1400" b="0">
                <a:solidFill>
                  <a:schemeClr val="tx2"/>
                </a:solidFill>
                <a:latin typeface="Effra" panose="020B0603020203020204" pitchFamily="34" charset="0"/>
              </a:defRPr>
            </a:lvl7pPr>
            <a:lvl8pPr marL="0" indent="0">
              <a:spcBef>
                <a:spcPts val="0"/>
              </a:spcBef>
              <a:buNone/>
              <a:defRPr sz="1400" b="0">
                <a:solidFill>
                  <a:schemeClr val="tx2"/>
                </a:solidFill>
                <a:latin typeface="Effra" panose="020B0603020203020204" pitchFamily="34" charset="0"/>
              </a:defRPr>
            </a:lvl8pPr>
            <a:lvl9pPr marL="0" indent="0">
              <a:spcBef>
                <a:spcPts val="0"/>
              </a:spcBef>
              <a:buNone/>
              <a:defRPr sz="1400" b="0">
                <a:solidFill>
                  <a:schemeClr val="tx2"/>
                </a:solidFill>
                <a:latin typeface="Effra" panose="020B0603020203020204" pitchFamily="34" charset="0"/>
              </a:defRPr>
            </a:lvl9pPr>
          </a:lstStyle>
          <a:p>
            <a:pPr lvl="0"/>
            <a:r>
              <a:rPr lang="de-DE" dirty="0"/>
              <a:t>Sprecher: Name Nachname durch Klicken bearbeiten</a:t>
            </a:r>
          </a:p>
        </p:txBody>
      </p:sp>
      <p:sp>
        <p:nvSpPr>
          <p:cNvPr id="21" name="Kopfzeile Platzhalter">
            <a:extLst>
              <a:ext uri="{FF2B5EF4-FFF2-40B4-BE49-F238E27FC236}">
                <a16:creationId xmlns:a16="http://schemas.microsoft.com/office/drawing/2014/main" id="{8A8ADA56-9DB5-4535-BC1D-BEA064864B4F}"/>
              </a:ext>
            </a:extLst>
          </p:cNvPr>
          <p:cNvSpPr>
            <a:spLocks noGrp="1"/>
          </p:cNvSpPr>
          <p:nvPr>
            <p:ph type="body" sz="quarter" idx="14" hasCustomPrompt="1"/>
          </p:nvPr>
        </p:nvSpPr>
        <p:spPr bwMode="gray">
          <a:xfrm>
            <a:off x="6203949" y="493339"/>
            <a:ext cx="4968000" cy="215444"/>
          </a:xfrm>
        </p:spPr>
        <p:txBody>
          <a:bodyPr anchor="b">
            <a:spAutoFit/>
          </a:bodyPr>
          <a:lstStyle>
            <a:lvl1pPr marL="0" indent="0">
              <a:spcBef>
                <a:spcPts val="0"/>
              </a:spcBef>
              <a:buFont typeface="Effra" panose="020B0604020202020204" pitchFamily="34" charset="0"/>
              <a:buNone/>
              <a:defRPr sz="1400" b="1">
                <a:solidFill>
                  <a:schemeClr val="tx2"/>
                </a:solidFill>
                <a:latin typeface="Effra" panose="020B0603020203020204" pitchFamily="34" charset="0"/>
              </a:defRPr>
            </a:lvl1pPr>
            <a:lvl2pPr marL="0" indent="0">
              <a:spcBef>
                <a:spcPts val="0"/>
              </a:spcBef>
              <a:buFont typeface="Effra" panose="020B0604020202020204" pitchFamily="34" charset="0"/>
              <a:buNone/>
              <a:defRPr sz="1400" b="1">
                <a:solidFill>
                  <a:schemeClr val="tx2"/>
                </a:solidFill>
                <a:latin typeface="Effra" panose="020B0603020203020204" pitchFamily="34" charset="0"/>
              </a:defRPr>
            </a:lvl2pPr>
            <a:lvl3pPr marL="0" indent="0">
              <a:spcBef>
                <a:spcPts val="0"/>
              </a:spcBef>
              <a:buNone/>
              <a:defRPr sz="1400" b="1">
                <a:solidFill>
                  <a:schemeClr val="tx2"/>
                </a:solidFill>
                <a:latin typeface="Effra" panose="020B0603020203020204" pitchFamily="34" charset="0"/>
              </a:defRPr>
            </a:lvl3pPr>
            <a:lvl4pPr marL="0" indent="0">
              <a:spcBef>
                <a:spcPts val="0"/>
              </a:spcBef>
              <a:buNone/>
              <a:defRPr sz="1400" b="1">
                <a:solidFill>
                  <a:schemeClr val="tx2"/>
                </a:solidFill>
                <a:latin typeface="Effra" panose="020B0603020203020204" pitchFamily="34" charset="0"/>
              </a:defRPr>
            </a:lvl4pPr>
            <a:lvl5pPr marL="0" indent="0">
              <a:spcBef>
                <a:spcPts val="0"/>
              </a:spcBef>
              <a:buNone/>
              <a:defRPr sz="1400" b="1">
                <a:solidFill>
                  <a:schemeClr val="tx2"/>
                </a:solidFill>
                <a:latin typeface="Effra" panose="020B0603020203020204" pitchFamily="34" charset="0"/>
              </a:defRPr>
            </a:lvl5pPr>
            <a:lvl6pPr marL="0" indent="0">
              <a:spcBef>
                <a:spcPts val="0"/>
              </a:spcBef>
              <a:buNone/>
              <a:defRPr sz="1400" b="1">
                <a:solidFill>
                  <a:schemeClr val="tx2"/>
                </a:solidFill>
                <a:latin typeface="Effra" panose="020B0603020203020204" pitchFamily="34" charset="0"/>
              </a:defRPr>
            </a:lvl6pPr>
            <a:lvl7pPr marL="0" indent="0">
              <a:spcBef>
                <a:spcPts val="0"/>
              </a:spcBef>
              <a:buNone/>
              <a:defRPr sz="1400" b="1">
                <a:solidFill>
                  <a:schemeClr val="tx2"/>
                </a:solidFill>
                <a:latin typeface="Effra" panose="020B0603020203020204" pitchFamily="34" charset="0"/>
              </a:defRPr>
            </a:lvl7pPr>
            <a:lvl8pPr marL="0" indent="0">
              <a:spcBef>
                <a:spcPts val="0"/>
              </a:spcBef>
              <a:buNone/>
              <a:defRPr sz="1400" b="1">
                <a:solidFill>
                  <a:schemeClr val="tx2"/>
                </a:solidFill>
                <a:latin typeface="Effra" panose="020B0603020203020204" pitchFamily="34" charset="0"/>
              </a:defRPr>
            </a:lvl8pPr>
            <a:lvl9pPr marL="0" indent="0">
              <a:spcBef>
                <a:spcPts val="0"/>
              </a:spcBef>
              <a:buNone/>
              <a:defRPr sz="1400" b="1">
                <a:solidFill>
                  <a:schemeClr val="tx2"/>
                </a:solidFill>
                <a:latin typeface="Effra" panose="020B0603020203020204" pitchFamily="34" charset="0"/>
              </a:defRPr>
            </a:lvl9pPr>
          </a:lstStyle>
          <a:p>
            <a:pPr lvl="0"/>
            <a:r>
              <a:rPr lang="de-DE" dirty="0"/>
              <a:t>Kopfzeile durch Klicken bearbeiten</a:t>
            </a:r>
          </a:p>
        </p:txBody>
      </p:sp>
    </p:spTree>
    <p:extLst>
      <p:ext uri="{BB962C8B-B14F-4D97-AF65-F5344CB8AC3E}">
        <p14:creationId xmlns:p14="http://schemas.microsoft.com/office/powerpoint/2010/main" val="3589861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 Agenda">
    <p:spTree>
      <p:nvGrpSpPr>
        <p:cNvPr id="1" name=""/>
        <p:cNvGrpSpPr/>
        <p:nvPr/>
      </p:nvGrpSpPr>
      <p:grpSpPr>
        <a:xfrm>
          <a:off x="0" y="0"/>
          <a:ext cx="0" cy="0"/>
          <a:chOff x="0" y="0"/>
          <a:chExt cx="0" cy="0"/>
        </a:xfrm>
      </p:grpSpPr>
      <p:graphicFrame>
        <p:nvGraphicFramePr>
          <p:cNvPr id="7" name="Objekt 6" hidden="1">
            <a:extLst>
              <a:ext uri="{FF2B5EF4-FFF2-40B4-BE49-F238E27FC236}">
                <a16:creationId xmlns:a16="http://schemas.microsoft.com/office/drawing/2014/main" id="{D301AADF-1F30-493E-BF46-FF4432969CA0}"/>
              </a:ext>
            </a:extLst>
          </p:cNvPr>
          <p:cNvGraphicFramePr>
            <a:graphicFrameLocks noChangeAspect="1"/>
          </p:cNvGraphicFramePr>
          <p:nvPr userDrawn="1">
            <p:custDataLst>
              <p:tags r:id="rId1"/>
            </p:custDataLst>
            <p:extLst>
              <p:ext uri="{D42A27DB-BD31-4B8C-83A1-F6EECF244321}">
                <p14:modId xmlns:p14="http://schemas.microsoft.com/office/powerpoint/2010/main" val="413567031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06" imgH="306" progId="TCLayout.ActiveDocument.1">
                  <p:embed/>
                </p:oleObj>
              </mc:Choice>
              <mc:Fallback>
                <p:oleObj name="think-cell Folie" r:id="rId3" imgW="306" imgH="306"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5" name="Bildplatzhalter 7">
            <a:extLst>
              <a:ext uri="{FF2B5EF4-FFF2-40B4-BE49-F238E27FC236}">
                <a16:creationId xmlns:a16="http://schemas.microsoft.com/office/drawing/2014/main" id="{CE2D0B33-2F2F-4E60-B69C-5DBB702D4454}"/>
              </a:ext>
            </a:extLst>
          </p:cNvPr>
          <p:cNvSpPr>
            <a:spLocks noGrp="1"/>
          </p:cNvSpPr>
          <p:nvPr>
            <p:ph type="pic" sz="quarter" idx="15"/>
          </p:nvPr>
        </p:nvSpPr>
        <p:spPr bwMode="gray">
          <a:xfrm>
            <a:off x="0" y="0"/>
            <a:ext cx="5988052" cy="6858000"/>
          </a:xfrm>
          <a:solidFill>
            <a:schemeClr val="accent3"/>
          </a:solidFill>
        </p:spPr>
        <p:txBody>
          <a:bodyPr tIns="648000" anchor="ctr"/>
          <a:lstStyle>
            <a:lvl1pPr algn="ctr">
              <a:spcBef>
                <a:spcPts val="0"/>
              </a:spcBef>
              <a:defRPr sz="1600" b="0">
                <a:solidFill>
                  <a:schemeClr val="tx2"/>
                </a:solidFill>
                <a:latin typeface="Effra Light" panose="020B0403020203020204" pitchFamily="34" charset="0"/>
              </a:defRPr>
            </a:lvl1pPr>
          </a:lstStyle>
          <a:p>
            <a:r>
              <a:rPr lang="de-DE"/>
              <a:t>Bild durch Klicken auf Symbol hinzufügen</a:t>
            </a:r>
            <a:endParaRPr lang="de-DE" dirty="0"/>
          </a:p>
        </p:txBody>
      </p:sp>
      <p:sp>
        <p:nvSpPr>
          <p:cNvPr id="2" name="Titel 1">
            <a:extLst>
              <a:ext uri="{FF2B5EF4-FFF2-40B4-BE49-F238E27FC236}">
                <a16:creationId xmlns:a16="http://schemas.microsoft.com/office/drawing/2014/main" id="{56BF00DA-889D-4CB6-973B-FFC4F8EEF791}"/>
              </a:ext>
            </a:extLst>
          </p:cNvPr>
          <p:cNvSpPr>
            <a:spLocks noGrp="1"/>
          </p:cNvSpPr>
          <p:nvPr>
            <p:ph type="title" hasCustomPrompt="1"/>
          </p:nvPr>
        </p:nvSpPr>
        <p:spPr bwMode="gray">
          <a:xfrm>
            <a:off x="6203949" y="493339"/>
            <a:ext cx="4968000" cy="215444"/>
          </a:xfrm>
        </p:spPr>
        <p:txBody>
          <a:bodyPr vert="horz"/>
          <a:lstStyle>
            <a:lvl1pPr>
              <a:lnSpc>
                <a:spcPct val="100000"/>
              </a:lnSpc>
              <a:defRPr sz="1400" b="1">
                <a:latin typeface="Effra" panose="020B0603020203020204" pitchFamily="34" charset="0"/>
              </a:defRPr>
            </a:lvl1pPr>
          </a:lstStyle>
          <a:p>
            <a:r>
              <a:rPr lang="de-DE"/>
              <a:t>Agenda Platzhalter durch Klicken bearbeiten</a:t>
            </a:r>
          </a:p>
        </p:txBody>
      </p:sp>
      <p:pic>
        <p:nvPicPr>
          <p:cNvPr id="6" name="Apostroph URL">
            <a:hlinkClick r:id="rId5"/>
            <a:extLst>
              <a:ext uri="{FF2B5EF4-FFF2-40B4-BE49-F238E27FC236}">
                <a16:creationId xmlns:a16="http://schemas.microsoft.com/office/drawing/2014/main" id="{680A1BF7-1F81-4A4F-9D72-2C5FF2B2236B}"/>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bwMode="gray">
          <a:xfrm>
            <a:off x="6208711" y="6525535"/>
            <a:ext cx="1541106" cy="158400"/>
          </a:xfrm>
          <a:prstGeom prst="rect">
            <a:avLst/>
          </a:prstGeom>
        </p:spPr>
      </p:pic>
      <p:sp>
        <p:nvSpPr>
          <p:cNvPr id="18" name="Apostroph Platzhalter">
            <a:extLst>
              <a:ext uri="{FF2B5EF4-FFF2-40B4-BE49-F238E27FC236}">
                <a16:creationId xmlns:a16="http://schemas.microsoft.com/office/drawing/2014/main" id="{C4553452-CEB9-48C7-8DBA-1ED5795CE6C3}"/>
              </a:ext>
            </a:extLst>
          </p:cNvPr>
          <p:cNvSpPr>
            <a:spLocks noGrp="1"/>
          </p:cNvSpPr>
          <p:nvPr>
            <p:ph type="body" sz="quarter" idx="11" hasCustomPrompt="1"/>
          </p:nvPr>
        </p:nvSpPr>
        <p:spPr bwMode="gray">
          <a:xfrm>
            <a:off x="212715" y="106719"/>
            <a:ext cx="375105" cy="720000"/>
          </a:xfrm>
          <a:custGeom>
            <a:avLst/>
            <a:gdLst>
              <a:gd name="connsiteX0" fmla="*/ 0 w 375105"/>
              <a:gd name="connsiteY0" fmla="*/ 0 h 720000"/>
              <a:gd name="connsiteX1" fmla="*/ 375105 w 375105"/>
              <a:gd name="connsiteY1" fmla="*/ 0 h 720000"/>
              <a:gd name="connsiteX2" fmla="*/ 375105 w 375105"/>
              <a:gd name="connsiteY2" fmla="*/ 720000 h 720000"/>
              <a:gd name="connsiteX3" fmla="*/ 0 w 375105"/>
              <a:gd name="connsiteY3" fmla="*/ 720000 h 720000"/>
            </a:gdLst>
            <a:ahLst/>
            <a:cxnLst>
              <a:cxn ang="0">
                <a:pos x="connsiteX0" y="connsiteY0"/>
              </a:cxn>
              <a:cxn ang="0">
                <a:pos x="connsiteX1" y="connsiteY1"/>
              </a:cxn>
              <a:cxn ang="0">
                <a:pos x="connsiteX2" y="connsiteY2"/>
              </a:cxn>
              <a:cxn ang="0">
                <a:pos x="connsiteX3" y="connsiteY3"/>
              </a:cxn>
            </a:cxnLst>
            <a:rect l="l" t="t" r="r" b="b"/>
            <a:pathLst>
              <a:path w="375105" h="720000">
                <a:moveTo>
                  <a:pt x="0" y="0"/>
                </a:moveTo>
                <a:lnTo>
                  <a:pt x="375105" y="0"/>
                </a:lnTo>
                <a:lnTo>
                  <a:pt x="375105" y="720000"/>
                </a:lnTo>
                <a:lnTo>
                  <a:pt x="0" y="720000"/>
                </a:lnTo>
                <a:close/>
              </a:path>
            </a:pathLst>
          </a:custGeom>
          <a:blipFill>
            <a:blip>
              <a:extLst>
                <a:ext uri="{96DAC541-7B7A-43D3-8B79-37D633B846F1}">
                  <asvg:svgBlip xmlns:asvg="http://schemas.microsoft.com/office/drawing/2016/SVG/main" r:embed="rId7"/>
                </a:ext>
              </a:extLst>
            </a:blip>
            <a:stretch>
              <a:fillRect/>
            </a:stretch>
          </a:blipFill>
        </p:spPr>
        <p:txBody>
          <a:bodyPr wrap="square">
            <a:noAutofit/>
          </a:bodyPr>
          <a:lstStyle>
            <a:lvl1pPr marL="0" indent="0">
              <a:spcBef>
                <a:spcPts val="0"/>
              </a:spcBef>
              <a:buFont typeface="Effra" panose="020B0604020202020204" pitchFamily="34" charset="0"/>
              <a:buNone/>
              <a:defRPr sz="100" b="0">
                <a:noFill/>
                <a:latin typeface="Effra" panose="020B0603020203020204" pitchFamily="34" charset="0"/>
              </a:defRPr>
            </a:lvl1pPr>
            <a:lvl2pPr marL="0" indent="0">
              <a:spcBef>
                <a:spcPts val="0"/>
              </a:spcBef>
              <a:buFont typeface="Effra" panose="020B0604020202020204" pitchFamily="34" charset="0"/>
              <a:buNone/>
              <a:defRPr sz="1800" b="0">
                <a:solidFill>
                  <a:srgbClr val="FF0000"/>
                </a:solidFill>
                <a:latin typeface="Effra" panose="020B0603020203020204" pitchFamily="34" charset="0"/>
              </a:defRPr>
            </a:lvl2pPr>
            <a:lvl3pPr marL="0" indent="0">
              <a:spcBef>
                <a:spcPts val="0"/>
              </a:spcBef>
              <a:buNone/>
              <a:defRPr sz="100" b="0">
                <a:noFill/>
                <a:latin typeface="Effra" panose="020B0603020203020204" pitchFamily="34" charset="0"/>
              </a:defRPr>
            </a:lvl3pPr>
            <a:lvl4pPr marL="0" indent="0">
              <a:spcBef>
                <a:spcPts val="0"/>
              </a:spcBef>
              <a:buNone/>
              <a:defRPr sz="100" b="0">
                <a:noFill/>
                <a:latin typeface="Effra" panose="020B0603020203020204" pitchFamily="34" charset="0"/>
              </a:defRPr>
            </a:lvl4pPr>
            <a:lvl5pPr marL="0" indent="0">
              <a:spcBef>
                <a:spcPts val="0"/>
              </a:spcBef>
              <a:buNone/>
              <a:defRPr sz="100" b="0">
                <a:noFill/>
                <a:latin typeface="Effra" panose="020B0603020203020204" pitchFamily="34" charset="0"/>
              </a:defRPr>
            </a:lvl5pPr>
            <a:lvl6pPr marL="0" indent="0">
              <a:spcBef>
                <a:spcPts val="0"/>
              </a:spcBef>
              <a:buNone/>
              <a:defRPr sz="100" b="0">
                <a:noFill/>
                <a:latin typeface="Effra" panose="020B0603020203020204" pitchFamily="34" charset="0"/>
              </a:defRPr>
            </a:lvl6pPr>
            <a:lvl7pPr marL="0" indent="0">
              <a:spcBef>
                <a:spcPts val="0"/>
              </a:spcBef>
              <a:buNone/>
              <a:defRPr sz="100" b="0">
                <a:noFill/>
                <a:latin typeface="Effra" panose="020B0603020203020204" pitchFamily="34" charset="0"/>
              </a:defRPr>
            </a:lvl7pPr>
            <a:lvl8pPr marL="0" indent="0">
              <a:spcBef>
                <a:spcPts val="0"/>
              </a:spcBef>
              <a:buNone/>
              <a:defRPr sz="100" b="0">
                <a:noFill/>
                <a:latin typeface="Effra" panose="020B0603020203020204" pitchFamily="34" charset="0"/>
              </a:defRPr>
            </a:lvl8pPr>
            <a:lvl9pPr marL="0" indent="0">
              <a:spcBef>
                <a:spcPts val="0"/>
              </a:spcBef>
              <a:buNone/>
              <a:defRPr sz="100" b="0">
                <a:noFill/>
                <a:latin typeface="Effra" panose="020B0603020203020204" pitchFamily="34" charset="0"/>
              </a:defRPr>
            </a:lvl9pPr>
          </a:lstStyle>
          <a:p>
            <a:pPr lvl="0"/>
            <a:r>
              <a:rPr lang="de-DE" dirty="0"/>
              <a:t> </a:t>
            </a:r>
          </a:p>
        </p:txBody>
      </p:sp>
    </p:spTree>
    <p:extLst>
      <p:ext uri="{BB962C8B-B14F-4D97-AF65-F5344CB8AC3E}">
        <p14:creationId xmlns:p14="http://schemas.microsoft.com/office/powerpoint/2010/main" val="2465347150"/>
      </p:ext>
    </p:extLst>
  </p:cSld>
  <p:clrMapOvr>
    <a:masterClrMapping/>
  </p:clrMapOvr>
  <p:extLst>
    <p:ext uri="{DCECCB84-F9BA-43D5-87BE-67443E8EF086}">
      <p15:sldGuideLst xmlns:p15="http://schemas.microsoft.com/office/powerpoint/2012/main">
        <p15:guide id="1" orient="horz" pos="709" userDrawn="1">
          <p15:clr>
            <a:srgbClr val="FBAE40"/>
          </p15:clr>
        </p15:guide>
        <p15:guide id="2" pos="7559"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 Kapiteltrennfolie">
    <p:spTree>
      <p:nvGrpSpPr>
        <p:cNvPr id="1" name=""/>
        <p:cNvGrpSpPr/>
        <p:nvPr/>
      </p:nvGrpSpPr>
      <p:grpSpPr>
        <a:xfrm>
          <a:off x="0" y="0"/>
          <a:ext cx="0" cy="0"/>
          <a:chOff x="0" y="0"/>
          <a:chExt cx="0" cy="0"/>
        </a:xfrm>
      </p:grpSpPr>
      <p:graphicFrame>
        <p:nvGraphicFramePr>
          <p:cNvPr id="8" name="Objekt 7" hidden="1">
            <a:extLst>
              <a:ext uri="{FF2B5EF4-FFF2-40B4-BE49-F238E27FC236}">
                <a16:creationId xmlns:a16="http://schemas.microsoft.com/office/drawing/2014/main" id="{C5724144-4FA9-4F5F-87AF-CEFC8CC5AFFE}"/>
              </a:ext>
            </a:extLst>
          </p:cNvPr>
          <p:cNvGraphicFramePr>
            <a:graphicFrameLocks noChangeAspect="1"/>
          </p:cNvGraphicFramePr>
          <p:nvPr userDrawn="1">
            <p:custDataLst>
              <p:tags r:id="rId1"/>
            </p:custDataLst>
            <p:extLst>
              <p:ext uri="{D42A27DB-BD31-4B8C-83A1-F6EECF244321}">
                <p14:modId xmlns:p14="http://schemas.microsoft.com/office/powerpoint/2010/main" val="59313880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06" imgH="306" progId="TCLayout.ActiveDocument.1">
                  <p:embed/>
                </p:oleObj>
              </mc:Choice>
              <mc:Fallback>
                <p:oleObj name="think-cell Folie" r:id="rId3" imgW="306" imgH="306"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638CC73C-D816-4BAE-8E40-9209BC5C3267}"/>
              </a:ext>
            </a:extLst>
          </p:cNvPr>
          <p:cNvSpPr>
            <a:spLocks noGrp="1"/>
          </p:cNvSpPr>
          <p:nvPr>
            <p:ph type="title" hasCustomPrompt="1"/>
          </p:nvPr>
        </p:nvSpPr>
        <p:spPr bwMode="gray">
          <a:xfrm>
            <a:off x="3611692" y="1135340"/>
            <a:ext cx="7559743" cy="1443857"/>
          </a:xfrm>
        </p:spPr>
        <p:txBody>
          <a:bodyPr vert="horz" anchor="t"/>
          <a:lstStyle>
            <a:lvl1pPr>
              <a:defRPr sz="5400">
                <a:solidFill>
                  <a:schemeClr val="tx2"/>
                </a:solidFill>
              </a:defRPr>
            </a:lvl1pPr>
          </a:lstStyle>
          <a:p>
            <a:r>
              <a:rPr lang="de-DE"/>
              <a:t>Kapitelnamen durch Klicken bearbeiten</a:t>
            </a:r>
          </a:p>
        </p:txBody>
      </p:sp>
      <p:sp>
        <p:nvSpPr>
          <p:cNvPr id="15" name="Kapitelnummer Platzhalter">
            <a:extLst>
              <a:ext uri="{FF2B5EF4-FFF2-40B4-BE49-F238E27FC236}">
                <a16:creationId xmlns:a16="http://schemas.microsoft.com/office/drawing/2014/main" id="{3256803E-FB41-42CF-BA9A-71077867960E}"/>
              </a:ext>
            </a:extLst>
          </p:cNvPr>
          <p:cNvSpPr>
            <a:spLocks noGrp="1"/>
          </p:cNvSpPr>
          <p:nvPr>
            <p:ph type="body" sz="quarter" idx="11" hasCustomPrompt="1"/>
          </p:nvPr>
        </p:nvSpPr>
        <p:spPr bwMode="gray">
          <a:xfrm>
            <a:off x="623392" y="3202638"/>
            <a:ext cx="2701060" cy="3077766"/>
          </a:xfrm>
        </p:spPr>
        <p:txBody>
          <a:bodyPr wrap="none" anchor="b">
            <a:spAutoFit/>
          </a:bodyPr>
          <a:lstStyle>
            <a:lvl1pPr marL="0" indent="0">
              <a:spcBef>
                <a:spcPts val="0"/>
              </a:spcBef>
              <a:buFont typeface="Effra" panose="020B0604020202020204" pitchFamily="34" charset="0"/>
              <a:buNone/>
              <a:defRPr sz="20000" b="0" spc="-800" baseline="0">
                <a:solidFill>
                  <a:schemeClr val="accent1"/>
                </a:solidFill>
                <a:latin typeface="Effra Light" panose="020B0403020203020204" pitchFamily="34" charset="0"/>
              </a:defRPr>
            </a:lvl1pPr>
            <a:lvl2pPr marL="0" indent="0">
              <a:spcBef>
                <a:spcPts val="0"/>
              </a:spcBef>
              <a:buFont typeface="Effra" panose="020B0604020202020204" pitchFamily="34" charset="0"/>
              <a:buNone/>
              <a:defRPr sz="1800" b="0" spc="-800" baseline="0">
                <a:solidFill>
                  <a:srgbClr val="FF0000"/>
                </a:solidFill>
                <a:latin typeface="Effra" panose="020B0603020203020204" pitchFamily="34" charset="0"/>
              </a:defRPr>
            </a:lvl2pPr>
            <a:lvl3pPr marL="0" indent="0">
              <a:spcBef>
                <a:spcPts val="0"/>
              </a:spcBef>
              <a:buNone/>
              <a:defRPr sz="20000" b="0" spc="-800" baseline="0">
                <a:solidFill>
                  <a:schemeClr val="accent1"/>
                </a:solidFill>
                <a:latin typeface="Effra Light" panose="020B0403020203020204" pitchFamily="34" charset="0"/>
              </a:defRPr>
            </a:lvl3pPr>
            <a:lvl4pPr marL="0" indent="0">
              <a:spcBef>
                <a:spcPts val="0"/>
              </a:spcBef>
              <a:buNone/>
              <a:defRPr sz="20000" b="0" spc="-800" baseline="0">
                <a:solidFill>
                  <a:schemeClr val="accent1"/>
                </a:solidFill>
                <a:latin typeface="Effra Light" panose="020B0403020203020204" pitchFamily="34" charset="0"/>
              </a:defRPr>
            </a:lvl4pPr>
            <a:lvl5pPr marL="0" indent="0">
              <a:spcBef>
                <a:spcPts val="0"/>
              </a:spcBef>
              <a:buNone/>
              <a:defRPr sz="20000" b="0" spc="-800" baseline="0">
                <a:solidFill>
                  <a:schemeClr val="accent1"/>
                </a:solidFill>
                <a:latin typeface="Effra Light" panose="020B0403020203020204" pitchFamily="34" charset="0"/>
              </a:defRPr>
            </a:lvl5pPr>
            <a:lvl6pPr marL="0" indent="0">
              <a:spcBef>
                <a:spcPts val="0"/>
              </a:spcBef>
              <a:buNone/>
              <a:defRPr sz="20000" b="0">
                <a:solidFill>
                  <a:schemeClr val="accent1"/>
                </a:solidFill>
                <a:latin typeface="Effra Light" panose="020B0403020203020204" pitchFamily="34" charset="0"/>
              </a:defRPr>
            </a:lvl6pPr>
            <a:lvl7pPr marL="0" indent="0">
              <a:spcBef>
                <a:spcPts val="0"/>
              </a:spcBef>
              <a:buNone/>
              <a:defRPr sz="20000" b="0">
                <a:solidFill>
                  <a:schemeClr val="accent1"/>
                </a:solidFill>
                <a:latin typeface="Effra Light" panose="020B0403020203020204" pitchFamily="34" charset="0"/>
              </a:defRPr>
            </a:lvl7pPr>
            <a:lvl8pPr marL="0" indent="0">
              <a:spcBef>
                <a:spcPts val="0"/>
              </a:spcBef>
              <a:buNone/>
              <a:defRPr sz="20000" b="0">
                <a:solidFill>
                  <a:schemeClr val="accent1"/>
                </a:solidFill>
                <a:latin typeface="Effra Light" panose="020B0403020203020204" pitchFamily="34" charset="0"/>
              </a:defRPr>
            </a:lvl8pPr>
            <a:lvl9pPr marL="0" indent="0">
              <a:spcBef>
                <a:spcPts val="0"/>
              </a:spcBef>
              <a:buNone/>
              <a:defRPr sz="20000" b="0">
                <a:solidFill>
                  <a:schemeClr val="accent1"/>
                </a:solidFill>
                <a:latin typeface="Effra Light" panose="020B0403020203020204" pitchFamily="34" charset="0"/>
              </a:defRPr>
            </a:lvl9pPr>
          </a:lstStyle>
          <a:p>
            <a:pPr lvl="0"/>
            <a:r>
              <a:rPr lang="de-DE" dirty="0"/>
              <a:t>0X</a:t>
            </a:r>
          </a:p>
        </p:txBody>
      </p:sp>
      <p:sp>
        <p:nvSpPr>
          <p:cNvPr id="18" name="Kopfzeile Platzhalter">
            <a:extLst>
              <a:ext uri="{FF2B5EF4-FFF2-40B4-BE49-F238E27FC236}">
                <a16:creationId xmlns:a16="http://schemas.microsoft.com/office/drawing/2014/main" id="{7F9B6062-5227-4BFC-8A02-F4FEA1051B41}"/>
              </a:ext>
            </a:extLst>
          </p:cNvPr>
          <p:cNvSpPr>
            <a:spLocks noGrp="1"/>
          </p:cNvSpPr>
          <p:nvPr>
            <p:ph type="body" sz="quarter" idx="14" hasCustomPrompt="1"/>
          </p:nvPr>
        </p:nvSpPr>
        <p:spPr bwMode="gray">
          <a:xfrm>
            <a:off x="6203949" y="493339"/>
            <a:ext cx="4968000" cy="215444"/>
          </a:xfrm>
        </p:spPr>
        <p:txBody>
          <a:bodyPr anchor="b">
            <a:spAutoFit/>
          </a:bodyPr>
          <a:lstStyle>
            <a:lvl1pPr marL="0" indent="0">
              <a:spcBef>
                <a:spcPts val="0"/>
              </a:spcBef>
              <a:buFont typeface="Effra" panose="020B0604020202020204" pitchFamily="34" charset="0"/>
              <a:buNone/>
              <a:defRPr sz="1400" b="1">
                <a:solidFill>
                  <a:schemeClr val="tx2"/>
                </a:solidFill>
                <a:latin typeface="Effra" panose="020B0603020203020204" pitchFamily="34" charset="0"/>
              </a:defRPr>
            </a:lvl1pPr>
            <a:lvl2pPr marL="0" indent="0">
              <a:spcBef>
                <a:spcPts val="0"/>
              </a:spcBef>
              <a:buFont typeface="Effra" panose="020B0604020202020204" pitchFamily="34" charset="0"/>
              <a:buNone/>
              <a:defRPr sz="1400" b="1">
                <a:solidFill>
                  <a:schemeClr val="tx2"/>
                </a:solidFill>
                <a:latin typeface="Effra" panose="020B0603020203020204" pitchFamily="34" charset="0"/>
              </a:defRPr>
            </a:lvl2pPr>
            <a:lvl3pPr marL="0" indent="0">
              <a:spcBef>
                <a:spcPts val="0"/>
              </a:spcBef>
              <a:buNone/>
              <a:defRPr sz="1400" b="1">
                <a:solidFill>
                  <a:schemeClr val="tx2"/>
                </a:solidFill>
                <a:latin typeface="Effra" panose="020B0603020203020204" pitchFamily="34" charset="0"/>
              </a:defRPr>
            </a:lvl3pPr>
            <a:lvl4pPr marL="0" indent="0">
              <a:spcBef>
                <a:spcPts val="0"/>
              </a:spcBef>
              <a:buNone/>
              <a:defRPr sz="1400" b="1">
                <a:solidFill>
                  <a:schemeClr val="tx2"/>
                </a:solidFill>
                <a:latin typeface="Effra" panose="020B0603020203020204" pitchFamily="34" charset="0"/>
              </a:defRPr>
            </a:lvl4pPr>
            <a:lvl5pPr marL="0" indent="0">
              <a:spcBef>
                <a:spcPts val="0"/>
              </a:spcBef>
              <a:buNone/>
              <a:defRPr sz="1400" b="1">
                <a:solidFill>
                  <a:schemeClr val="tx2"/>
                </a:solidFill>
                <a:latin typeface="Effra" panose="020B0603020203020204" pitchFamily="34" charset="0"/>
              </a:defRPr>
            </a:lvl5pPr>
            <a:lvl6pPr marL="0" indent="0">
              <a:spcBef>
                <a:spcPts val="0"/>
              </a:spcBef>
              <a:buNone/>
              <a:defRPr sz="1400" b="1">
                <a:solidFill>
                  <a:schemeClr val="tx2"/>
                </a:solidFill>
                <a:latin typeface="Effra" panose="020B0603020203020204" pitchFamily="34" charset="0"/>
              </a:defRPr>
            </a:lvl6pPr>
            <a:lvl7pPr marL="0" indent="0">
              <a:spcBef>
                <a:spcPts val="0"/>
              </a:spcBef>
              <a:buNone/>
              <a:defRPr sz="1400" b="1">
                <a:solidFill>
                  <a:schemeClr val="tx2"/>
                </a:solidFill>
                <a:latin typeface="Effra" panose="020B0603020203020204" pitchFamily="34" charset="0"/>
              </a:defRPr>
            </a:lvl7pPr>
            <a:lvl8pPr marL="0" indent="0">
              <a:spcBef>
                <a:spcPts val="0"/>
              </a:spcBef>
              <a:buNone/>
              <a:defRPr sz="1400" b="1">
                <a:solidFill>
                  <a:schemeClr val="tx2"/>
                </a:solidFill>
                <a:latin typeface="Effra" panose="020B0603020203020204" pitchFamily="34" charset="0"/>
              </a:defRPr>
            </a:lvl8pPr>
            <a:lvl9pPr marL="0" indent="0">
              <a:spcBef>
                <a:spcPts val="0"/>
              </a:spcBef>
              <a:buNone/>
              <a:defRPr sz="1400" b="1">
                <a:solidFill>
                  <a:schemeClr val="tx2"/>
                </a:solidFill>
                <a:latin typeface="Effra" panose="020B0603020203020204" pitchFamily="34" charset="0"/>
              </a:defRPr>
            </a:lvl9pPr>
          </a:lstStyle>
          <a:p>
            <a:pPr lvl="0"/>
            <a:r>
              <a:rPr lang="de-DE" dirty="0"/>
              <a:t>Kopfzeile durch Klicken bearbeiten</a:t>
            </a:r>
          </a:p>
        </p:txBody>
      </p:sp>
    </p:spTree>
    <p:extLst>
      <p:ext uri="{BB962C8B-B14F-4D97-AF65-F5344CB8AC3E}">
        <p14:creationId xmlns:p14="http://schemas.microsoft.com/office/powerpoint/2010/main" val="569611316"/>
      </p:ext>
    </p:extLst>
  </p:cSld>
  <p:clrMapOvr>
    <a:masterClrMapping/>
  </p:clrMapOvr>
  <p:extLst>
    <p:ext uri="{DCECCB84-F9BA-43D5-87BE-67443E8EF086}">
      <p15:sldGuideLst xmlns:p15="http://schemas.microsoft.com/office/powerpoint/2012/main">
        <p15:guide id="1" pos="2275"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 Nur Titel">
    <p:spTree>
      <p:nvGrpSpPr>
        <p:cNvPr id="1" name=""/>
        <p:cNvGrpSpPr/>
        <p:nvPr/>
      </p:nvGrpSpPr>
      <p:grpSpPr>
        <a:xfrm>
          <a:off x="0" y="0"/>
          <a:ext cx="0" cy="0"/>
          <a:chOff x="0" y="0"/>
          <a:chExt cx="0" cy="0"/>
        </a:xfrm>
      </p:grpSpPr>
      <p:graphicFrame>
        <p:nvGraphicFramePr>
          <p:cNvPr id="6" name="Objekt 5" hidden="1">
            <a:extLst>
              <a:ext uri="{FF2B5EF4-FFF2-40B4-BE49-F238E27FC236}">
                <a16:creationId xmlns:a16="http://schemas.microsoft.com/office/drawing/2014/main" id="{09C7B393-62DF-448D-88FE-60C000AEB22C}"/>
              </a:ext>
            </a:extLst>
          </p:cNvPr>
          <p:cNvGraphicFramePr>
            <a:graphicFrameLocks noChangeAspect="1"/>
          </p:cNvGraphicFramePr>
          <p:nvPr userDrawn="1">
            <p:custDataLst>
              <p:tags r:id="rId1"/>
            </p:custDataLst>
            <p:extLst>
              <p:ext uri="{D42A27DB-BD31-4B8C-83A1-F6EECF244321}">
                <p14:modId xmlns:p14="http://schemas.microsoft.com/office/powerpoint/2010/main" val="296054748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06" imgH="306" progId="TCLayout.ActiveDocument.1">
                  <p:embed/>
                </p:oleObj>
              </mc:Choice>
              <mc:Fallback>
                <p:oleObj name="think-cell Folie" r:id="rId3" imgW="306" imgH="306" progId="TCLayout.ActiveDocument.1">
                  <p:embed/>
                  <p:pic>
                    <p:nvPicPr>
                      <p:cNvPr id="6" name="Objekt 5" hidden="1">
                        <a:extLst>
                          <a:ext uri="{FF2B5EF4-FFF2-40B4-BE49-F238E27FC236}">
                            <a16:creationId xmlns:a16="http://schemas.microsoft.com/office/drawing/2014/main" id="{09C7B393-62DF-448D-88FE-60C000AEB22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5189CDC9-8423-428C-9C4A-0B61B2AE279F}"/>
              </a:ext>
            </a:extLst>
          </p:cNvPr>
          <p:cNvSpPr>
            <a:spLocks noGrp="1"/>
          </p:cNvSpPr>
          <p:nvPr>
            <p:ph type="title" hasCustomPrompt="1"/>
          </p:nvPr>
        </p:nvSpPr>
        <p:spPr bwMode="gray"/>
        <p:txBody>
          <a:bodyPr vert="horz"/>
          <a:lstStyle>
            <a:lvl1pPr>
              <a:defRPr/>
            </a:lvl1pPr>
          </a:lstStyle>
          <a:p>
            <a:r>
              <a:rPr lang="de-DE" dirty="0"/>
              <a:t>Folientitel durch Klicken bearbeiten (maximal zweizeilig)</a:t>
            </a:r>
          </a:p>
        </p:txBody>
      </p:sp>
      <p:sp>
        <p:nvSpPr>
          <p:cNvPr id="4" name="Foliennummernplatzhalter 3">
            <a:extLst>
              <a:ext uri="{FF2B5EF4-FFF2-40B4-BE49-F238E27FC236}">
                <a16:creationId xmlns:a16="http://schemas.microsoft.com/office/drawing/2014/main" id="{2B628830-781A-4331-8FD9-96529EC82D2E}"/>
              </a:ext>
            </a:extLst>
          </p:cNvPr>
          <p:cNvSpPr>
            <a:spLocks noGrp="1"/>
          </p:cNvSpPr>
          <p:nvPr>
            <p:ph type="sldNum" sz="quarter" idx="11"/>
          </p:nvPr>
        </p:nvSpPr>
        <p:spPr bwMode="gray"/>
        <p:txBody>
          <a:bodyPr/>
          <a:lstStyle>
            <a:lvl1pPr>
              <a:defRPr/>
            </a:lvl1pPr>
          </a:lstStyle>
          <a:p>
            <a:fld id="{2D3ABA89-5E62-48D8-9951-C2FF3009A26F}" type="slidenum">
              <a:rPr lang="de-DE" smtClean="0"/>
              <a:pPr/>
              <a:t>‹Nr.›</a:t>
            </a:fld>
            <a:endParaRPr lang="de-DE" dirty="0"/>
          </a:p>
        </p:txBody>
      </p:sp>
      <p:sp>
        <p:nvSpPr>
          <p:cNvPr id="8" name="Kapitelnummer Platzhalter">
            <a:extLst>
              <a:ext uri="{FF2B5EF4-FFF2-40B4-BE49-F238E27FC236}">
                <a16:creationId xmlns:a16="http://schemas.microsoft.com/office/drawing/2014/main" id="{9F3922B9-5723-4CD7-92E1-6F958A3A1D9D}"/>
              </a:ext>
            </a:extLst>
          </p:cNvPr>
          <p:cNvSpPr>
            <a:spLocks noGrp="1"/>
          </p:cNvSpPr>
          <p:nvPr>
            <p:ph type="body" sz="quarter" idx="17" hasCustomPrompt="1"/>
          </p:nvPr>
        </p:nvSpPr>
        <p:spPr bwMode="gray">
          <a:xfrm>
            <a:off x="6203949" y="493339"/>
            <a:ext cx="252000" cy="215444"/>
          </a:xfrm>
        </p:spPr>
        <p:txBody>
          <a:bodyPr anchor="b">
            <a:spAutoFit/>
          </a:bodyPr>
          <a:lstStyle>
            <a:lvl1pPr marL="0" indent="0">
              <a:spcBef>
                <a:spcPts val="0"/>
              </a:spcBef>
              <a:buFont typeface="Effra" panose="020B0604020202020204" pitchFamily="34" charset="0"/>
              <a:buNone/>
              <a:defRPr sz="1400" b="1">
                <a:solidFill>
                  <a:schemeClr val="tx2"/>
                </a:solidFill>
                <a:latin typeface="Effra" panose="020B0603020203020204" pitchFamily="34" charset="0"/>
              </a:defRPr>
            </a:lvl1pPr>
            <a:lvl2pPr marL="0" indent="0">
              <a:spcBef>
                <a:spcPts val="0"/>
              </a:spcBef>
              <a:buFont typeface="Effra" panose="020B0604020202020204" pitchFamily="34" charset="0"/>
              <a:buNone/>
              <a:defRPr sz="1400" b="1">
                <a:solidFill>
                  <a:schemeClr val="tx2"/>
                </a:solidFill>
                <a:latin typeface="Effra" panose="020B0603020203020204" pitchFamily="34" charset="0"/>
              </a:defRPr>
            </a:lvl2pPr>
            <a:lvl3pPr marL="0" indent="0">
              <a:spcBef>
                <a:spcPts val="0"/>
              </a:spcBef>
              <a:buNone/>
              <a:defRPr sz="1400" b="1">
                <a:solidFill>
                  <a:schemeClr val="tx2"/>
                </a:solidFill>
                <a:latin typeface="Effra" panose="020B0603020203020204" pitchFamily="34" charset="0"/>
              </a:defRPr>
            </a:lvl3pPr>
            <a:lvl4pPr marL="0" indent="0">
              <a:spcBef>
                <a:spcPts val="0"/>
              </a:spcBef>
              <a:buNone/>
              <a:defRPr sz="1400" b="1">
                <a:solidFill>
                  <a:schemeClr val="tx2"/>
                </a:solidFill>
                <a:latin typeface="Effra" panose="020B0603020203020204" pitchFamily="34" charset="0"/>
              </a:defRPr>
            </a:lvl4pPr>
            <a:lvl5pPr marL="0" indent="0">
              <a:spcBef>
                <a:spcPts val="0"/>
              </a:spcBef>
              <a:buNone/>
              <a:defRPr sz="1400" b="1">
                <a:solidFill>
                  <a:schemeClr val="tx2"/>
                </a:solidFill>
                <a:latin typeface="Effra" panose="020B0603020203020204" pitchFamily="34" charset="0"/>
              </a:defRPr>
            </a:lvl5pPr>
            <a:lvl6pPr marL="0" indent="0">
              <a:spcBef>
                <a:spcPts val="0"/>
              </a:spcBef>
              <a:buNone/>
              <a:defRPr sz="1400" b="1">
                <a:solidFill>
                  <a:schemeClr val="tx2"/>
                </a:solidFill>
                <a:latin typeface="Effra" panose="020B0603020203020204" pitchFamily="34" charset="0"/>
              </a:defRPr>
            </a:lvl6pPr>
            <a:lvl7pPr marL="0" indent="0">
              <a:spcBef>
                <a:spcPts val="0"/>
              </a:spcBef>
              <a:buNone/>
              <a:defRPr sz="1400" b="1">
                <a:solidFill>
                  <a:schemeClr val="tx2"/>
                </a:solidFill>
                <a:latin typeface="Effra" panose="020B0603020203020204" pitchFamily="34" charset="0"/>
              </a:defRPr>
            </a:lvl7pPr>
            <a:lvl8pPr marL="0" indent="0">
              <a:spcBef>
                <a:spcPts val="0"/>
              </a:spcBef>
              <a:buNone/>
              <a:defRPr sz="1400" b="1">
                <a:solidFill>
                  <a:schemeClr val="tx2"/>
                </a:solidFill>
                <a:latin typeface="Effra" panose="020B0603020203020204" pitchFamily="34" charset="0"/>
              </a:defRPr>
            </a:lvl8pPr>
            <a:lvl9pPr marL="0" indent="0">
              <a:spcBef>
                <a:spcPts val="0"/>
              </a:spcBef>
              <a:buNone/>
              <a:defRPr sz="1400" b="1">
                <a:solidFill>
                  <a:schemeClr val="tx2"/>
                </a:solidFill>
                <a:latin typeface="Effra" panose="020B0603020203020204" pitchFamily="34" charset="0"/>
              </a:defRPr>
            </a:lvl9pPr>
          </a:lstStyle>
          <a:p>
            <a:pPr lvl="0"/>
            <a:r>
              <a:rPr lang="de-DE" dirty="0"/>
              <a:t>0X</a:t>
            </a:r>
          </a:p>
        </p:txBody>
      </p:sp>
      <p:sp>
        <p:nvSpPr>
          <p:cNvPr id="9" name="Kapitelname Platzhalter">
            <a:extLst>
              <a:ext uri="{FF2B5EF4-FFF2-40B4-BE49-F238E27FC236}">
                <a16:creationId xmlns:a16="http://schemas.microsoft.com/office/drawing/2014/main" id="{D0992C29-A8EC-458F-AACB-F0EF22F6C46D}"/>
              </a:ext>
            </a:extLst>
          </p:cNvPr>
          <p:cNvSpPr>
            <a:spLocks noGrp="1"/>
          </p:cNvSpPr>
          <p:nvPr>
            <p:ph type="body" sz="quarter" idx="14" hasCustomPrompt="1"/>
          </p:nvPr>
        </p:nvSpPr>
        <p:spPr bwMode="gray">
          <a:xfrm>
            <a:off x="6564052" y="493339"/>
            <a:ext cx="4608000" cy="215444"/>
          </a:xfrm>
        </p:spPr>
        <p:txBody>
          <a:bodyPr anchor="b">
            <a:spAutoFit/>
          </a:bodyPr>
          <a:lstStyle>
            <a:lvl1pPr marL="0" indent="0">
              <a:spcBef>
                <a:spcPts val="0"/>
              </a:spcBef>
              <a:buFont typeface="Effra" panose="020B0604020202020204" pitchFamily="34" charset="0"/>
              <a:buNone/>
              <a:defRPr sz="1400" b="1">
                <a:solidFill>
                  <a:schemeClr val="tx2"/>
                </a:solidFill>
                <a:latin typeface="Effra" panose="020B0603020203020204" pitchFamily="34" charset="0"/>
              </a:defRPr>
            </a:lvl1pPr>
            <a:lvl2pPr marL="0" indent="0">
              <a:spcBef>
                <a:spcPts val="0"/>
              </a:spcBef>
              <a:buFont typeface="Effra" panose="020B0604020202020204" pitchFamily="34" charset="0"/>
              <a:buNone/>
              <a:defRPr sz="1400" b="1">
                <a:solidFill>
                  <a:schemeClr val="tx2"/>
                </a:solidFill>
                <a:latin typeface="Effra" panose="020B0603020203020204" pitchFamily="34" charset="0"/>
              </a:defRPr>
            </a:lvl2pPr>
            <a:lvl3pPr marL="0" indent="0">
              <a:spcBef>
                <a:spcPts val="0"/>
              </a:spcBef>
              <a:buNone/>
              <a:defRPr sz="1400" b="1">
                <a:solidFill>
                  <a:schemeClr val="tx2"/>
                </a:solidFill>
                <a:latin typeface="Effra" panose="020B0603020203020204" pitchFamily="34" charset="0"/>
              </a:defRPr>
            </a:lvl3pPr>
            <a:lvl4pPr marL="0" indent="0">
              <a:spcBef>
                <a:spcPts val="0"/>
              </a:spcBef>
              <a:buNone/>
              <a:defRPr sz="1400" b="1">
                <a:solidFill>
                  <a:schemeClr val="tx2"/>
                </a:solidFill>
                <a:latin typeface="Effra" panose="020B0603020203020204" pitchFamily="34" charset="0"/>
              </a:defRPr>
            </a:lvl4pPr>
            <a:lvl5pPr marL="0" indent="0">
              <a:spcBef>
                <a:spcPts val="0"/>
              </a:spcBef>
              <a:buNone/>
              <a:defRPr sz="1400" b="1">
                <a:solidFill>
                  <a:schemeClr val="tx2"/>
                </a:solidFill>
                <a:latin typeface="Effra" panose="020B0603020203020204" pitchFamily="34" charset="0"/>
              </a:defRPr>
            </a:lvl5pPr>
            <a:lvl6pPr marL="0" indent="0">
              <a:spcBef>
                <a:spcPts val="0"/>
              </a:spcBef>
              <a:buNone/>
              <a:defRPr sz="1400" b="1">
                <a:solidFill>
                  <a:schemeClr val="tx2"/>
                </a:solidFill>
                <a:latin typeface="Effra" panose="020B0603020203020204" pitchFamily="34" charset="0"/>
              </a:defRPr>
            </a:lvl6pPr>
            <a:lvl7pPr marL="0" indent="0">
              <a:spcBef>
                <a:spcPts val="0"/>
              </a:spcBef>
              <a:buNone/>
              <a:defRPr sz="1400" b="1">
                <a:solidFill>
                  <a:schemeClr val="tx2"/>
                </a:solidFill>
                <a:latin typeface="Effra" panose="020B0603020203020204" pitchFamily="34" charset="0"/>
              </a:defRPr>
            </a:lvl7pPr>
            <a:lvl8pPr marL="0" indent="0">
              <a:spcBef>
                <a:spcPts val="0"/>
              </a:spcBef>
              <a:buNone/>
              <a:defRPr sz="1400" b="1">
                <a:solidFill>
                  <a:schemeClr val="tx2"/>
                </a:solidFill>
                <a:latin typeface="Effra" panose="020B0603020203020204" pitchFamily="34" charset="0"/>
              </a:defRPr>
            </a:lvl8pPr>
            <a:lvl9pPr marL="0" indent="0">
              <a:spcBef>
                <a:spcPts val="0"/>
              </a:spcBef>
              <a:buNone/>
              <a:defRPr sz="1400" b="1">
                <a:solidFill>
                  <a:schemeClr val="tx2"/>
                </a:solidFill>
                <a:latin typeface="Effra" panose="020B0603020203020204" pitchFamily="34" charset="0"/>
              </a:defRPr>
            </a:lvl9pPr>
          </a:lstStyle>
          <a:p>
            <a:pPr lvl="0"/>
            <a:r>
              <a:rPr lang="de-DE" noProof="0" dirty="0"/>
              <a:t>Kapitelnamen</a:t>
            </a:r>
            <a:r>
              <a:rPr lang="de-DE" dirty="0"/>
              <a:t> durch Klicken bearbeiten</a:t>
            </a:r>
          </a:p>
        </p:txBody>
      </p:sp>
    </p:spTree>
    <p:extLst>
      <p:ext uri="{BB962C8B-B14F-4D97-AF65-F5344CB8AC3E}">
        <p14:creationId xmlns:p14="http://schemas.microsoft.com/office/powerpoint/2010/main" val="33778398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 Titel und Text">
    <p:spTree>
      <p:nvGrpSpPr>
        <p:cNvPr id="1" name=""/>
        <p:cNvGrpSpPr/>
        <p:nvPr/>
      </p:nvGrpSpPr>
      <p:grpSpPr>
        <a:xfrm>
          <a:off x="0" y="0"/>
          <a:ext cx="0" cy="0"/>
          <a:chOff x="0" y="0"/>
          <a:chExt cx="0" cy="0"/>
        </a:xfrm>
      </p:grpSpPr>
      <p:graphicFrame>
        <p:nvGraphicFramePr>
          <p:cNvPr id="6" name="Objekt 5" hidden="1">
            <a:extLst>
              <a:ext uri="{FF2B5EF4-FFF2-40B4-BE49-F238E27FC236}">
                <a16:creationId xmlns:a16="http://schemas.microsoft.com/office/drawing/2014/main" id="{09C7B393-62DF-448D-88FE-60C000AEB22C}"/>
              </a:ext>
            </a:extLst>
          </p:cNvPr>
          <p:cNvGraphicFramePr>
            <a:graphicFrameLocks noChangeAspect="1"/>
          </p:cNvGraphicFramePr>
          <p:nvPr userDrawn="1">
            <p:custDataLst>
              <p:tags r:id="rId1"/>
            </p:custDataLst>
            <p:extLst>
              <p:ext uri="{D42A27DB-BD31-4B8C-83A1-F6EECF244321}">
                <p14:modId xmlns:p14="http://schemas.microsoft.com/office/powerpoint/2010/main" val="204647199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06" imgH="306" progId="TCLayout.ActiveDocument.1">
                  <p:embed/>
                </p:oleObj>
              </mc:Choice>
              <mc:Fallback>
                <p:oleObj name="think-cell Folie" r:id="rId3" imgW="306" imgH="306"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5189CDC9-8423-428C-9C4A-0B61B2AE279F}"/>
              </a:ext>
            </a:extLst>
          </p:cNvPr>
          <p:cNvSpPr>
            <a:spLocks noGrp="1"/>
          </p:cNvSpPr>
          <p:nvPr>
            <p:ph type="title" hasCustomPrompt="1"/>
          </p:nvPr>
        </p:nvSpPr>
        <p:spPr bwMode="gray"/>
        <p:txBody>
          <a:bodyPr vert="horz"/>
          <a:lstStyle>
            <a:lvl1pPr>
              <a:defRPr/>
            </a:lvl1pPr>
          </a:lstStyle>
          <a:p>
            <a:r>
              <a:rPr lang="de-DE" dirty="0"/>
              <a:t>Folientitel durch Klicken bearbeiten (maximal zweizeilig)</a:t>
            </a:r>
          </a:p>
        </p:txBody>
      </p:sp>
      <p:sp>
        <p:nvSpPr>
          <p:cNvPr id="4" name="Foliennummernplatzhalter 3">
            <a:extLst>
              <a:ext uri="{FF2B5EF4-FFF2-40B4-BE49-F238E27FC236}">
                <a16:creationId xmlns:a16="http://schemas.microsoft.com/office/drawing/2014/main" id="{2B628830-781A-4331-8FD9-96529EC82D2E}"/>
              </a:ext>
            </a:extLst>
          </p:cNvPr>
          <p:cNvSpPr>
            <a:spLocks noGrp="1"/>
          </p:cNvSpPr>
          <p:nvPr>
            <p:ph type="sldNum" sz="quarter" idx="11"/>
          </p:nvPr>
        </p:nvSpPr>
        <p:spPr bwMode="gray"/>
        <p:txBody>
          <a:bodyPr/>
          <a:lstStyle>
            <a:lvl1pPr>
              <a:defRPr/>
            </a:lvl1pPr>
          </a:lstStyle>
          <a:p>
            <a:fld id="{2D3ABA89-5E62-48D8-9951-C2FF3009A26F}" type="slidenum">
              <a:rPr lang="de-DE" smtClean="0"/>
              <a:pPr/>
              <a:t>‹Nr.›</a:t>
            </a:fld>
            <a:endParaRPr lang="de-DE" dirty="0"/>
          </a:p>
        </p:txBody>
      </p:sp>
      <p:sp>
        <p:nvSpPr>
          <p:cNvPr id="7" name="Textplatzhalter 8">
            <a:extLst>
              <a:ext uri="{FF2B5EF4-FFF2-40B4-BE49-F238E27FC236}">
                <a16:creationId xmlns:a16="http://schemas.microsoft.com/office/drawing/2014/main" id="{7DA8B274-8534-4B39-B8F3-FCF3C724ADBE}"/>
              </a:ext>
            </a:extLst>
          </p:cNvPr>
          <p:cNvSpPr>
            <a:spLocks noGrp="1"/>
          </p:cNvSpPr>
          <p:nvPr>
            <p:ph type="body" sz="quarter" idx="12" hasCustomPrompt="1"/>
          </p:nvPr>
        </p:nvSpPr>
        <p:spPr bwMode="gray">
          <a:xfrm>
            <a:off x="1019436" y="2528899"/>
            <a:ext cx="10152000" cy="3348000"/>
          </a:xfrm>
        </p:spPr>
        <p:txBody>
          <a:bodyPr/>
          <a:lstStyle>
            <a:lvl1pPr>
              <a:defRPr/>
            </a:lvl1pPr>
            <a:lvl2pPr>
              <a:defRPr/>
            </a:lvl2pPr>
            <a:lvl3pPr>
              <a:defRPr/>
            </a:lvl3pPr>
            <a:lvl4pPr>
              <a:defRPr/>
            </a:lvl4pPr>
            <a:lvl5pPr>
              <a:defRPr/>
            </a:lvl5pPr>
          </a:lstStyle>
          <a:p>
            <a:pPr lvl="0"/>
            <a:r>
              <a:rPr lang="de-DE" dirty="0"/>
              <a:t>Text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8" name="Kapitelnummer Platzhalter">
            <a:extLst>
              <a:ext uri="{FF2B5EF4-FFF2-40B4-BE49-F238E27FC236}">
                <a16:creationId xmlns:a16="http://schemas.microsoft.com/office/drawing/2014/main" id="{9F3922B9-5723-4CD7-92E1-6F958A3A1D9D}"/>
              </a:ext>
            </a:extLst>
          </p:cNvPr>
          <p:cNvSpPr>
            <a:spLocks noGrp="1"/>
          </p:cNvSpPr>
          <p:nvPr>
            <p:ph type="body" sz="quarter" idx="17" hasCustomPrompt="1"/>
          </p:nvPr>
        </p:nvSpPr>
        <p:spPr bwMode="gray">
          <a:xfrm>
            <a:off x="6203949" y="493339"/>
            <a:ext cx="252000" cy="215444"/>
          </a:xfrm>
        </p:spPr>
        <p:txBody>
          <a:bodyPr anchor="b">
            <a:spAutoFit/>
          </a:bodyPr>
          <a:lstStyle>
            <a:lvl1pPr marL="0" indent="0">
              <a:spcBef>
                <a:spcPts val="0"/>
              </a:spcBef>
              <a:buFont typeface="Effra" panose="020B0604020202020204" pitchFamily="34" charset="0"/>
              <a:buNone/>
              <a:defRPr sz="1400" b="1">
                <a:solidFill>
                  <a:schemeClr val="tx2"/>
                </a:solidFill>
                <a:latin typeface="Effra" panose="020B0603020203020204" pitchFamily="34" charset="0"/>
              </a:defRPr>
            </a:lvl1pPr>
            <a:lvl2pPr marL="0" indent="0">
              <a:spcBef>
                <a:spcPts val="0"/>
              </a:spcBef>
              <a:buFont typeface="Effra" panose="020B0604020202020204" pitchFamily="34" charset="0"/>
              <a:buNone/>
              <a:defRPr sz="1400" b="1">
                <a:solidFill>
                  <a:schemeClr val="tx2"/>
                </a:solidFill>
                <a:latin typeface="Effra" panose="020B0603020203020204" pitchFamily="34" charset="0"/>
              </a:defRPr>
            </a:lvl2pPr>
            <a:lvl3pPr marL="0" indent="0">
              <a:spcBef>
                <a:spcPts val="0"/>
              </a:spcBef>
              <a:buNone/>
              <a:defRPr sz="1400" b="1">
                <a:solidFill>
                  <a:schemeClr val="tx2"/>
                </a:solidFill>
                <a:latin typeface="Effra" panose="020B0603020203020204" pitchFamily="34" charset="0"/>
              </a:defRPr>
            </a:lvl3pPr>
            <a:lvl4pPr marL="0" indent="0">
              <a:spcBef>
                <a:spcPts val="0"/>
              </a:spcBef>
              <a:buNone/>
              <a:defRPr sz="1400" b="1">
                <a:solidFill>
                  <a:schemeClr val="tx2"/>
                </a:solidFill>
                <a:latin typeface="Effra" panose="020B0603020203020204" pitchFamily="34" charset="0"/>
              </a:defRPr>
            </a:lvl4pPr>
            <a:lvl5pPr marL="0" indent="0">
              <a:spcBef>
                <a:spcPts val="0"/>
              </a:spcBef>
              <a:buNone/>
              <a:defRPr sz="1400" b="1">
                <a:solidFill>
                  <a:schemeClr val="tx2"/>
                </a:solidFill>
                <a:latin typeface="Effra" panose="020B0603020203020204" pitchFamily="34" charset="0"/>
              </a:defRPr>
            </a:lvl5pPr>
            <a:lvl6pPr marL="0" indent="0">
              <a:spcBef>
                <a:spcPts val="0"/>
              </a:spcBef>
              <a:buNone/>
              <a:defRPr sz="1400" b="1">
                <a:solidFill>
                  <a:schemeClr val="tx2"/>
                </a:solidFill>
                <a:latin typeface="Effra" panose="020B0603020203020204" pitchFamily="34" charset="0"/>
              </a:defRPr>
            </a:lvl6pPr>
            <a:lvl7pPr marL="0" indent="0">
              <a:spcBef>
                <a:spcPts val="0"/>
              </a:spcBef>
              <a:buNone/>
              <a:defRPr sz="1400" b="1">
                <a:solidFill>
                  <a:schemeClr val="tx2"/>
                </a:solidFill>
                <a:latin typeface="Effra" panose="020B0603020203020204" pitchFamily="34" charset="0"/>
              </a:defRPr>
            </a:lvl7pPr>
            <a:lvl8pPr marL="0" indent="0">
              <a:spcBef>
                <a:spcPts val="0"/>
              </a:spcBef>
              <a:buNone/>
              <a:defRPr sz="1400" b="1">
                <a:solidFill>
                  <a:schemeClr val="tx2"/>
                </a:solidFill>
                <a:latin typeface="Effra" panose="020B0603020203020204" pitchFamily="34" charset="0"/>
              </a:defRPr>
            </a:lvl8pPr>
            <a:lvl9pPr marL="0" indent="0">
              <a:spcBef>
                <a:spcPts val="0"/>
              </a:spcBef>
              <a:buNone/>
              <a:defRPr sz="1400" b="1">
                <a:solidFill>
                  <a:schemeClr val="tx2"/>
                </a:solidFill>
                <a:latin typeface="Effra" panose="020B0603020203020204" pitchFamily="34" charset="0"/>
              </a:defRPr>
            </a:lvl9pPr>
          </a:lstStyle>
          <a:p>
            <a:pPr lvl="0"/>
            <a:r>
              <a:rPr lang="de-DE" dirty="0"/>
              <a:t>0X</a:t>
            </a:r>
          </a:p>
        </p:txBody>
      </p:sp>
      <p:sp>
        <p:nvSpPr>
          <p:cNvPr id="9" name="Kapitelname Platzhalter">
            <a:extLst>
              <a:ext uri="{FF2B5EF4-FFF2-40B4-BE49-F238E27FC236}">
                <a16:creationId xmlns:a16="http://schemas.microsoft.com/office/drawing/2014/main" id="{D0992C29-A8EC-458F-AACB-F0EF22F6C46D}"/>
              </a:ext>
            </a:extLst>
          </p:cNvPr>
          <p:cNvSpPr>
            <a:spLocks noGrp="1"/>
          </p:cNvSpPr>
          <p:nvPr>
            <p:ph type="body" sz="quarter" idx="14" hasCustomPrompt="1"/>
          </p:nvPr>
        </p:nvSpPr>
        <p:spPr bwMode="gray">
          <a:xfrm>
            <a:off x="6564052" y="493339"/>
            <a:ext cx="4608000" cy="215444"/>
          </a:xfrm>
        </p:spPr>
        <p:txBody>
          <a:bodyPr anchor="b">
            <a:spAutoFit/>
          </a:bodyPr>
          <a:lstStyle>
            <a:lvl1pPr marL="0" indent="0">
              <a:spcBef>
                <a:spcPts val="0"/>
              </a:spcBef>
              <a:buFont typeface="Effra" panose="020B0604020202020204" pitchFamily="34" charset="0"/>
              <a:buNone/>
              <a:defRPr sz="1400" b="1">
                <a:solidFill>
                  <a:schemeClr val="tx2"/>
                </a:solidFill>
                <a:latin typeface="Effra" panose="020B0603020203020204" pitchFamily="34" charset="0"/>
              </a:defRPr>
            </a:lvl1pPr>
            <a:lvl2pPr marL="0" indent="0">
              <a:spcBef>
                <a:spcPts val="0"/>
              </a:spcBef>
              <a:buFont typeface="Effra" panose="020B0604020202020204" pitchFamily="34" charset="0"/>
              <a:buNone/>
              <a:defRPr sz="1400" b="1">
                <a:solidFill>
                  <a:schemeClr val="tx2"/>
                </a:solidFill>
                <a:latin typeface="Effra" panose="020B0603020203020204" pitchFamily="34" charset="0"/>
              </a:defRPr>
            </a:lvl2pPr>
            <a:lvl3pPr marL="0" indent="0">
              <a:spcBef>
                <a:spcPts val="0"/>
              </a:spcBef>
              <a:buNone/>
              <a:defRPr sz="1400" b="1">
                <a:solidFill>
                  <a:schemeClr val="tx2"/>
                </a:solidFill>
                <a:latin typeface="Effra" panose="020B0603020203020204" pitchFamily="34" charset="0"/>
              </a:defRPr>
            </a:lvl3pPr>
            <a:lvl4pPr marL="0" indent="0">
              <a:spcBef>
                <a:spcPts val="0"/>
              </a:spcBef>
              <a:buNone/>
              <a:defRPr sz="1400" b="1">
                <a:solidFill>
                  <a:schemeClr val="tx2"/>
                </a:solidFill>
                <a:latin typeface="Effra" panose="020B0603020203020204" pitchFamily="34" charset="0"/>
              </a:defRPr>
            </a:lvl4pPr>
            <a:lvl5pPr marL="0" indent="0">
              <a:spcBef>
                <a:spcPts val="0"/>
              </a:spcBef>
              <a:buNone/>
              <a:defRPr sz="1400" b="1">
                <a:solidFill>
                  <a:schemeClr val="tx2"/>
                </a:solidFill>
                <a:latin typeface="Effra" panose="020B0603020203020204" pitchFamily="34" charset="0"/>
              </a:defRPr>
            </a:lvl5pPr>
            <a:lvl6pPr marL="0" indent="0">
              <a:spcBef>
                <a:spcPts val="0"/>
              </a:spcBef>
              <a:buNone/>
              <a:defRPr sz="1400" b="1">
                <a:solidFill>
                  <a:schemeClr val="tx2"/>
                </a:solidFill>
                <a:latin typeface="Effra" panose="020B0603020203020204" pitchFamily="34" charset="0"/>
              </a:defRPr>
            </a:lvl6pPr>
            <a:lvl7pPr marL="0" indent="0">
              <a:spcBef>
                <a:spcPts val="0"/>
              </a:spcBef>
              <a:buNone/>
              <a:defRPr sz="1400" b="1">
                <a:solidFill>
                  <a:schemeClr val="tx2"/>
                </a:solidFill>
                <a:latin typeface="Effra" panose="020B0603020203020204" pitchFamily="34" charset="0"/>
              </a:defRPr>
            </a:lvl7pPr>
            <a:lvl8pPr marL="0" indent="0">
              <a:spcBef>
                <a:spcPts val="0"/>
              </a:spcBef>
              <a:buNone/>
              <a:defRPr sz="1400" b="1">
                <a:solidFill>
                  <a:schemeClr val="tx2"/>
                </a:solidFill>
                <a:latin typeface="Effra" panose="020B0603020203020204" pitchFamily="34" charset="0"/>
              </a:defRPr>
            </a:lvl8pPr>
            <a:lvl9pPr marL="0" indent="0">
              <a:spcBef>
                <a:spcPts val="0"/>
              </a:spcBef>
              <a:buNone/>
              <a:defRPr sz="1400" b="1">
                <a:solidFill>
                  <a:schemeClr val="tx2"/>
                </a:solidFill>
                <a:latin typeface="Effra" panose="020B0603020203020204" pitchFamily="34" charset="0"/>
              </a:defRPr>
            </a:lvl9pPr>
          </a:lstStyle>
          <a:p>
            <a:pPr lvl="0"/>
            <a:r>
              <a:rPr lang="de-DE" noProof="0" dirty="0"/>
              <a:t>Kapitelnamen</a:t>
            </a:r>
            <a:r>
              <a:rPr lang="de-DE" dirty="0"/>
              <a:t> durch Klicken bearbeiten</a:t>
            </a:r>
          </a:p>
        </p:txBody>
      </p:sp>
    </p:spTree>
    <p:extLst>
      <p:ext uri="{BB962C8B-B14F-4D97-AF65-F5344CB8AC3E}">
        <p14:creationId xmlns:p14="http://schemas.microsoft.com/office/powerpoint/2010/main" val="22554642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 Titel und Text (zweispaltig)">
    <p:spTree>
      <p:nvGrpSpPr>
        <p:cNvPr id="1" name=""/>
        <p:cNvGrpSpPr/>
        <p:nvPr/>
      </p:nvGrpSpPr>
      <p:grpSpPr>
        <a:xfrm>
          <a:off x="0" y="0"/>
          <a:ext cx="0" cy="0"/>
          <a:chOff x="0" y="0"/>
          <a:chExt cx="0" cy="0"/>
        </a:xfrm>
      </p:grpSpPr>
      <p:graphicFrame>
        <p:nvGraphicFramePr>
          <p:cNvPr id="6" name="Objekt 5" hidden="1">
            <a:extLst>
              <a:ext uri="{FF2B5EF4-FFF2-40B4-BE49-F238E27FC236}">
                <a16:creationId xmlns:a16="http://schemas.microsoft.com/office/drawing/2014/main" id="{09C7B393-62DF-448D-88FE-60C000AEB22C}"/>
              </a:ext>
            </a:extLst>
          </p:cNvPr>
          <p:cNvGraphicFramePr>
            <a:graphicFrameLocks noChangeAspect="1"/>
          </p:cNvGraphicFramePr>
          <p:nvPr userDrawn="1">
            <p:custDataLst>
              <p:tags r:id="rId1"/>
            </p:custDataLst>
            <p:extLst>
              <p:ext uri="{D42A27DB-BD31-4B8C-83A1-F6EECF244321}">
                <p14:modId xmlns:p14="http://schemas.microsoft.com/office/powerpoint/2010/main" val="19307126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06" imgH="306" progId="TCLayout.ActiveDocument.1">
                  <p:embed/>
                </p:oleObj>
              </mc:Choice>
              <mc:Fallback>
                <p:oleObj name="think-cell Folie" r:id="rId3" imgW="306" imgH="306" progId="TCLayout.ActiveDocument.1">
                  <p:embed/>
                  <p:pic>
                    <p:nvPicPr>
                      <p:cNvPr id="6" name="Objekt 5" hidden="1">
                        <a:extLst>
                          <a:ext uri="{FF2B5EF4-FFF2-40B4-BE49-F238E27FC236}">
                            <a16:creationId xmlns:a16="http://schemas.microsoft.com/office/drawing/2014/main" id="{09C7B393-62DF-448D-88FE-60C000AEB22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5189CDC9-8423-428C-9C4A-0B61B2AE279F}"/>
              </a:ext>
            </a:extLst>
          </p:cNvPr>
          <p:cNvSpPr>
            <a:spLocks noGrp="1"/>
          </p:cNvSpPr>
          <p:nvPr>
            <p:ph type="title" hasCustomPrompt="1"/>
          </p:nvPr>
        </p:nvSpPr>
        <p:spPr bwMode="gray"/>
        <p:txBody>
          <a:bodyPr vert="horz"/>
          <a:lstStyle>
            <a:lvl1pPr>
              <a:defRPr/>
            </a:lvl1pPr>
          </a:lstStyle>
          <a:p>
            <a:r>
              <a:rPr lang="de-DE" dirty="0"/>
              <a:t>Folientitel durch Klicken bearbeiten (maximal zweizeilig)</a:t>
            </a:r>
          </a:p>
        </p:txBody>
      </p:sp>
      <p:sp>
        <p:nvSpPr>
          <p:cNvPr id="4" name="Foliennummernplatzhalter 3">
            <a:extLst>
              <a:ext uri="{FF2B5EF4-FFF2-40B4-BE49-F238E27FC236}">
                <a16:creationId xmlns:a16="http://schemas.microsoft.com/office/drawing/2014/main" id="{2B628830-781A-4331-8FD9-96529EC82D2E}"/>
              </a:ext>
            </a:extLst>
          </p:cNvPr>
          <p:cNvSpPr>
            <a:spLocks noGrp="1"/>
          </p:cNvSpPr>
          <p:nvPr>
            <p:ph type="sldNum" sz="quarter" idx="11"/>
          </p:nvPr>
        </p:nvSpPr>
        <p:spPr bwMode="gray"/>
        <p:txBody>
          <a:bodyPr/>
          <a:lstStyle>
            <a:lvl1pPr>
              <a:defRPr/>
            </a:lvl1pPr>
          </a:lstStyle>
          <a:p>
            <a:fld id="{2D3ABA89-5E62-48D8-9951-C2FF3009A26F}" type="slidenum">
              <a:rPr lang="de-DE" smtClean="0"/>
              <a:pPr/>
              <a:t>‹Nr.›</a:t>
            </a:fld>
            <a:endParaRPr lang="de-DE" dirty="0"/>
          </a:p>
        </p:txBody>
      </p:sp>
      <p:sp>
        <p:nvSpPr>
          <p:cNvPr id="7" name="Textplatzhalter 8">
            <a:extLst>
              <a:ext uri="{FF2B5EF4-FFF2-40B4-BE49-F238E27FC236}">
                <a16:creationId xmlns:a16="http://schemas.microsoft.com/office/drawing/2014/main" id="{7DA8B274-8534-4B39-B8F3-FCF3C724ADBE}"/>
              </a:ext>
            </a:extLst>
          </p:cNvPr>
          <p:cNvSpPr>
            <a:spLocks noGrp="1"/>
          </p:cNvSpPr>
          <p:nvPr>
            <p:ph type="body" sz="quarter" idx="12" hasCustomPrompt="1"/>
          </p:nvPr>
        </p:nvSpPr>
        <p:spPr bwMode="gray">
          <a:xfrm>
            <a:off x="1019436" y="2528899"/>
            <a:ext cx="4968000" cy="3348000"/>
          </a:xfrm>
        </p:spPr>
        <p:txBody>
          <a:bodyPr/>
          <a:lstStyle>
            <a:lvl1pPr>
              <a:defRPr/>
            </a:lvl1pPr>
            <a:lvl2pPr>
              <a:defRPr/>
            </a:lvl2pPr>
            <a:lvl3pPr>
              <a:defRPr/>
            </a:lvl3pPr>
            <a:lvl4pPr>
              <a:defRPr/>
            </a:lvl4pPr>
            <a:lvl5pPr>
              <a:defRPr/>
            </a:lvl5pPr>
          </a:lstStyle>
          <a:p>
            <a:pPr lvl="0"/>
            <a:r>
              <a:rPr lang="de-DE" dirty="0"/>
              <a:t>Text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0" name="Textplatzhalter 9">
            <a:extLst>
              <a:ext uri="{FF2B5EF4-FFF2-40B4-BE49-F238E27FC236}">
                <a16:creationId xmlns:a16="http://schemas.microsoft.com/office/drawing/2014/main" id="{D86F60D4-9887-4B09-AF6E-ABA9915AB19B}"/>
              </a:ext>
            </a:extLst>
          </p:cNvPr>
          <p:cNvSpPr>
            <a:spLocks noGrp="1"/>
          </p:cNvSpPr>
          <p:nvPr>
            <p:ph type="body" sz="quarter" idx="18" hasCustomPrompt="1"/>
          </p:nvPr>
        </p:nvSpPr>
        <p:spPr bwMode="gray">
          <a:xfrm>
            <a:off x="6204012" y="2528899"/>
            <a:ext cx="4968000" cy="3348000"/>
          </a:xfrm>
        </p:spPr>
        <p:txBody>
          <a:bodyPr/>
          <a:lstStyle>
            <a:lvl1pPr>
              <a:defRPr/>
            </a:lvl1pPr>
            <a:lvl2pPr>
              <a:defRPr/>
            </a:lvl2pPr>
            <a:lvl3pPr>
              <a:defRPr/>
            </a:lvl3pPr>
            <a:lvl4pPr>
              <a:defRPr/>
            </a:lvl4pPr>
            <a:lvl5pPr>
              <a:defRPr/>
            </a:lvl5pPr>
          </a:lstStyle>
          <a:p>
            <a:pPr lvl="0"/>
            <a:r>
              <a:rPr lang="de-DE" dirty="0"/>
              <a:t>Text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8" name="Kapitelnummer Platzhalter">
            <a:extLst>
              <a:ext uri="{FF2B5EF4-FFF2-40B4-BE49-F238E27FC236}">
                <a16:creationId xmlns:a16="http://schemas.microsoft.com/office/drawing/2014/main" id="{9F3922B9-5723-4CD7-92E1-6F958A3A1D9D}"/>
              </a:ext>
            </a:extLst>
          </p:cNvPr>
          <p:cNvSpPr>
            <a:spLocks noGrp="1"/>
          </p:cNvSpPr>
          <p:nvPr>
            <p:ph type="body" sz="quarter" idx="17" hasCustomPrompt="1"/>
          </p:nvPr>
        </p:nvSpPr>
        <p:spPr bwMode="gray">
          <a:xfrm>
            <a:off x="6203949" y="493339"/>
            <a:ext cx="252000" cy="215444"/>
          </a:xfrm>
        </p:spPr>
        <p:txBody>
          <a:bodyPr anchor="b">
            <a:spAutoFit/>
          </a:bodyPr>
          <a:lstStyle>
            <a:lvl1pPr marL="0" indent="0">
              <a:spcBef>
                <a:spcPts val="0"/>
              </a:spcBef>
              <a:buFont typeface="Effra" panose="020B0604020202020204" pitchFamily="34" charset="0"/>
              <a:buNone/>
              <a:defRPr sz="1400" b="1">
                <a:solidFill>
                  <a:schemeClr val="tx2"/>
                </a:solidFill>
                <a:latin typeface="Effra" panose="020B0603020203020204" pitchFamily="34" charset="0"/>
              </a:defRPr>
            </a:lvl1pPr>
            <a:lvl2pPr marL="0" indent="0">
              <a:spcBef>
                <a:spcPts val="0"/>
              </a:spcBef>
              <a:buFont typeface="Effra" panose="020B0604020202020204" pitchFamily="34" charset="0"/>
              <a:buNone/>
              <a:defRPr sz="1400" b="1">
                <a:solidFill>
                  <a:schemeClr val="tx2"/>
                </a:solidFill>
                <a:latin typeface="Effra" panose="020B0603020203020204" pitchFamily="34" charset="0"/>
              </a:defRPr>
            </a:lvl2pPr>
            <a:lvl3pPr marL="0" indent="0">
              <a:spcBef>
                <a:spcPts val="0"/>
              </a:spcBef>
              <a:buNone/>
              <a:defRPr sz="1400" b="1">
                <a:solidFill>
                  <a:schemeClr val="tx2"/>
                </a:solidFill>
                <a:latin typeface="Effra" panose="020B0603020203020204" pitchFamily="34" charset="0"/>
              </a:defRPr>
            </a:lvl3pPr>
            <a:lvl4pPr marL="0" indent="0">
              <a:spcBef>
                <a:spcPts val="0"/>
              </a:spcBef>
              <a:buNone/>
              <a:defRPr sz="1400" b="1">
                <a:solidFill>
                  <a:schemeClr val="tx2"/>
                </a:solidFill>
                <a:latin typeface="Effra" panose="020B0603020203020204" pitchFamily="34" charset="0"/>
              </a:defRPr>
            </a:lvl4pPr>
            <a:lvl5pPr marL="0" indent="0">
              <a:spcBef>
                <a:spcPts val="0"/>
              </a:spcBef>
              <a:buNone/>
              <a:defRPr sz="1400" b="1">
                <a:solidFill>
                  <a:schemeClr val="tx2"/>
                </a:solidFill>
                <a:latin typeface="Effra" panose="020B0603020203020204" pitchFamily="34" charset="0"/>
              </a:defRPr>
            </a:lvl5pPr>
            <a:lvl6pPr marL="0" indent="0">
              <a:spcBef>
                <a:spcPts val="0"/>
              </a:spcBef>
              <a:buNone/>
              <a:defRPr sz="1400" b="1">
                <a:solidFill>
                  <a:schemeClr val="tx2"/>
                </a:solidFill>
                <a:latin typeface="Effra" panose="020B0603020203020204" pitchFamily="34" charset="0"/>
              </a:defRPr>
            </a:lvl6pPr>
            <a:lvl7pPr marL="0" indent="0">
              <a:spcBef>
                <a:spcPts val="0"/>
              </a:spcBef>
              <a:buNone/>
              <a:defRPr sz="1400" b="1">
                <a:solidFill>
                  <a:schemeClr val="tx2"/>
                </a:solidFill>
                <a:latin typeface="Effra" panose="020B0603020203020204" pitchFamily="34" charset="0"/>
              </a:defRPr>
            </a:lvl7pPr>
            <a:lvl8pPr marL="0" indent="0">
              <a:spcBef>
                <a:spcPts val="0"/>
              </a:spcBef>
              <a:buNone/>
              <a:defRPr sz="1400" b="1">
                <a:solidFill>
                  <a:schemeClr val="tx2"/>
                </a:solidFill>
                <a:latin typeface="Effra" panose="020B0603020203020204" pitchFamily="34" charset="0"/>
              </a:defRPr>
            </a:lvl8pPr>
            <a:lvl9pPr marL="0" indent="0">
              <a:spcBef>
                <a:spcPts val="0"/>
              </a:spcBef>
              <a:buNone/>
              <a:defRPr sz="1400" b="1">
                <a:solidFill>
                  <a:schemeClr val="tx2"/>
                </a:solidFill>
                <a:latin typeface="Effra" panose="020B0603020203020204" pitchFamily="34" charset="0"/>
              </a:defRPr>
            </a:lvl9pPr>
          </a:lstStyle>
          <a:p>
            <a:pPr lvl="0"/>
            <a:r>
              <a:rPr lang="de-DE" dirty="0"/>
              <a:t>0X</a:t>
            </a:r>
          </a:p>
        </p:txBody>
      </p:sp>
      <p:sp>
        <p:nvSpPr>
          <p:cNvPr id="9" name="Kapitelname Platzhalter">
            <a:extLst>
              <a:ext uri="{FF2B5EF4-FFF2-40B4-BE49-F238E27FC236}">
                <a16:creationId xmlns:a16="http://schemas.microsoft.com/office/drawing/2014/main" id="{D0992C29-A8EC-458F-AACB-F0EF22F6C46D}"/>
              </a:ext>
            </a:extLst>
          </p:cNvPr>
          <p:cNvSpPr>
            <a:spLocks noGrp="1"/>
          </p:cNvSpPr>
          <p:nvPr>
            <p:ph type="body" sz="quarter" idx="14" hasCustomPrompt="1"/>
          </p:nvPr>
        </p:nvSpPr>
        <p:spPr bwMode="gray">
          <a:xfrm>
            <a:off x="6564052" y="493339"/>
            <a:ext cx="4608000" cy="215444"/>
          </a:xfrm>
        </p:spPr>
        <p:txBody>
          <a:bodyPr anchor="b">
            <a:spAutoFit/>
          </a:bodyPr>
          <a:lstStyle>
            <a:lvl1pPr marL="0" indent="0">
              <a:spcBef>
                <a:spcPts val="0"/>
              </a:spcBef>
              <a:buFont typeface="Effra" panose="020B0604020202020204" pitchFamily="34" charset="0"/>
              <a:buNone/>
              <a:defRPr sz="1400" b="1">
                <a:solidFill>
                  <a:schemeClr val="tx2"/>
                </a:solidFill>
                <a:latin typeface="Effra" panose="020B0603020203020204" pitchFamily="34" charset="0"/>
              </a:defRPr>
            </a:lvl1pPr>
            <a:lvl2pPr marL="0" indent="0">
              <a:spcBef>
                <a:spcPts val="0"/>
              </a:spcBef>
              <a:buFont typeface="Effra" panose="020B0604020202020204" pitchFamily="34" charset="0"/>
              <a:buNone/>
              <a:defRPr sz="1400" b="1">
                <a:solidFill>
                  <a:schemeClr val="tx2"/>
                </a:solidFill>
                <a:latin typeface="Effra" panose="020B0603020203020204" pitchFamily="34" charset="0"/>
              </a:defRPr>
            </a:lvl2pPr>
            <a:lvl3pPr marL="0" indent="0">
              <a:spcBef>
                <a:spcPts val="0"/>
              </a:spcBef>
              <a:buNone/>
              <a:defRPr sz="1400" b="1">
                <a:solidFill>
                  <a:schemeClr val="tx2"/>
                </a:solidFill>
                <a:latin typeface="Effra" panose="020B0603020203020204" pitchFamily="34" charset="0"/>
              </a:defRPr>
            </a:lvl3pPr>
            <a:lvl4pPr marL="0" indent="0">
              <a:spcBef>
                <a:spcPts val="0"/>
              </a:spcBef>
              <a:buNone/>
              <a:defRPr sz="1400" b="1">
                <a:solidFill>
                  <a:schemeClr val="tx2"/>
                </a:solidFill>
                <a:latin typeface="Effra" panose="020B0603020203020204" pitchFamily="34" charset="0"/>
              </a:defRPr>
            </a:lvl4pPr>
            <a:lvl5pPr marL="0" indent="0">
              <a:spcBef>
                <a:spcPts val="0"/>
              </a:spcBef>
              <a:buNone/>
              <a:defRPr sz="1400" b="1">
                <a:solidFill>
                  <a:schemeClr val="tx2"/>
                </a:solidFill>
                <a:latin typeface="Effra" panose="020B0603020203020204" pitchFamily="34" charset="0"/>
              </a:defRPr>
            </a:lvl5pPr>
            <a:lvl6pPr marL="0" indent="0">
              <a:spcBef>
                <a:spcPts val="0"/>
              </a:spcBef>
              <a:buNone/>
              <a:defRPr sz="1400" b="1">
                <a:solidFill>
                  <a:schemeClr val="tx2"/>
                </a:solidFill>
                <a:latin typeface="Effra" panose="020B0603020203020204" pitchFamily="34" charset="0"/>
              </a:defRPr>
            </a:lvl6pPr>
            <a:lvl7pPr marL="0" indent="0">
              <a:spcBef>
                <a:spcPts val="0"/>
              </a:spcBef>
              <a:buNone/>
              <a:defRPr sz="1400" b="1">
                <a:solidFill>
                  <a:schemeClr val="tx2"/>
                </a:solidFill>
                <a:latin typeface="Effra" panose="020B0603020203020204" pitchFamily="34" charset="0"/>
              </a:defRPr>
            </a:lvl7pPr>
            <a:lvl8pPr marL="0" indent="0">
              <a:spcBef>
                <a:spcPts val="0"/>
              </a:spcBef>
              <a:buNone/>
              <a:defRPr sz="1400" b="1">
                <a:solidFill>
                  <a:schemeClr val="tx2"/>
                </a:solidFill>
                <a:latin typeface="Effra" panose="020B0603020203020204" pitchFamily="34" charset="0"/>
              </a:defRPr>
            </a:lvl8pPr>
            <a:lvl9pPr marL="0" indent="0">
              <a:spcBef>
                <a:spcPts val="0"/>
              </a:spcBef>
              <a:buNone/>
              <a:defRPr sz="1400" b="1">
                <a:solidFill>
                  <a:schemeClr val="tx2"/>
                </a:solidFill>
                <a:latin typeface="Effra" panose="020B0603020203020204" pitchFamily="34" charset="0"/>
              </a:defRPr>
            </a:lvl9pPr>
          </a:lstStyle>
          <a:p>
            <a:pPr lvl="0"/>
            <a:r>
              <a:rPr lang="de-DE" noProof="0" dirty="0"/>
              <a:t>Kapitelnamen</a:t>
            </a:r>
            <a:r>
              <a:rPr lang="de-DE" dirty="0"/>
              <a:t> durch Klicken bearbeiten</a:t>
            </a:r>
          </a:p>
        </p:txBody>
      </p:sp>
    </p:spTree>
    <p:extLst>
      <p:ext uri="{BB962C8B-B14F-4D97-AF65-F5344CB8AC3E}">
        <p14:creationId xmlns:p14="http://schemas.microsoft.com/office/powerpoint/2010/main" val="11302067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 Bild, Titel und Text">
    <p:spTree>
      <p:nvGrpSpPr>
        <p:cNvPr id="1" name=""/>
        <p:cNvGrpSpPr/>
        <p:nvPr/>
      </p:nvGrpSpPr>
      <p:grpSpPr>
        <a:xfrm>
          <a:off x="0" y="0"/>
          <a:ext cx="0" cy="0"/>
          <a:chOff x="0" y="0"/>
          <a:chExt cx="0" cy="0"/>
        </a:xfrm>
      </p:grpSpPr>
      <p:graphicFrame>
        <p:nvGraphicFramePr>
          <p:cNvPr id="6" name="Objekt 5" hidden="1">
            <a:extLst>
              <a:ext uri="{FF2B5EF4-FFF2-40B4-BE49-F238E27FC236}">
                <a16:creationId xmlns:a16="http://schemas.microsoft.com/office/drawing/2014/main" id="{5BE29241-600B-4AAD-9EEA-C5DABEB81784}"/>
              </a:ext>
            </a:extLst>
          </p:cNvPr>
          <p:cNvGraphicFramePr>
            <a:graphicFrameLocks noChangeAspect="1"/>
          </p:cNvGraphicFramePr>
          <p:nvPr userDrawn="1">
            <p:custDataLst>
              <p:tags r:id="rId1"/>
            </p:custDataLst>
            <p:extLst>
              <p:ext uri="{D42A27DB-BD31-4B8C-83A1-F6EECF244321}">
                <p14:modId xmlns:p14="http://schemas.microsoft.com/office/powerpoint/2010/main" val="146848900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06" imgH="306" progId="TCLayout.ActiveDocument.1">
                  <p:embed/>
                </p:oleObj>
              </mc:Choice>
              <mc:Fallback>
                <p:oleObj name="think-cell Folie" r:id="rId3" imgW="306" imgH="306"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3" name="Bildplatzhalter 7">
            <a:extLst>
              <a:ext uri="{FF2B5EF4-FFF2-40B4-BE49-F238E27FC236}">
                <a16:creationId xmlns:a16="http://schemas.microsoft.com/office/drawing/2014/main" id="{D09113E2-8294-4456-BF9D-E215FB48FEF8}"/>
              </a:ext>
            </a:extLst>
          </p:cNvPr>
          <p:cNvSpPr>
            <a:spLocks noGrp="1"/>
          </p:cNvSpPr>
          <p:nvPr>
            <p:ph type="pic" sz="quarter" idx="15"/>
          </p:nvPr>
        </p:nvSpPr>
        <p:spPr bwMode="gray">
          <a:xfrm>
            <a:off x="0" y="0"/>
            <a:ext cx="5988052" cy="6858000"/>
          </a:xfrm>
          <a:solidFill>
            <a:schemeClr val="accent3"/>
          </a:solidFill>
        </p:spPr>
        <p:txBody>
          <a:bodyPr tIns="648000" anchor="ctr"/>
          <a:lstStyle>
            <a:lvl1pPr algn="ctr">
              <a:spcBef>
                <a:spcPts val="0"/>
              </a:spcBef>
              <a:defRPr sz="1600" b="0">
                <a:solidFill>
                  <a:schemeClr val="tx2"/>
                </a:solidFill>
                <a:latin typeface="Effra Light" panose="020B0403020203020204" pitchFamily="34" charset="0"/>
              </a:defRPr>
            </a:lvl1pPr>
          </a:lstStyle>
          <a:p>
            <a:r>
              <a:rPr lang="de-DE"/>
              <a:t>Bild durch Klicken auf Symbol hinzufügen</a:t>
            </a:r>
            <a:endParaRPr lang="de-DE" dirty="0"/>
          </a:p>
        </p:txBody>
      </p:sp>
      <p:sp>
        <p:nvSpPr>
          <p:cNvPr id="2" name="Titel 1">
            <a:extLst>
              <a:ext uri="{FF2B5EF4-FFF2-40B4-BE49-F238E27FC236}">
                <a16:creationId xmlns:a16="http://schemas.microsoft.com/office/drawing/2014/main" id="{8032591C-5D8A-486E-BEDE-89275068F033}"/>
              </a:ext>
            </a:extLst>
          </p:cNvPr>
          <p:cNvSpPr>
            <a:spLocks noGrp="1"/>
          </p:cNvSpPr>
          <p:nvPr>
            <p:ph type="title" hasCustomPrompt="1"/>
          </p:nvPr>
        </p:nvSpPr>
        <p:spPr bwMode="gray">
          <a:xfrm>
            <a:off x="6204012" y="1135340"/>
            <a:ext cx="4967486" cy="1069524"/>
          </a:xfrm>
        </p:spPr>
        <p:txBody>
          <a:bodyPr vert="horz"/>
          <a:lstStyle>
            <a:lvl1pPr>
              <a:defRPr/>
            </a:lvl1pPr>
          </a:lstStyle>
          <a:p>
            <a:r>
              <a:rPr lang="de-DE" dirty="0"/>
              <a:t>Folientitel bearbeiten (maximal zweizeilig)</a:t>
            </a:r>
          </a:p>
        </p:txBody>
      </p:sp>
      <p:pic>
        <p:nvPicPr>
          <p:cNvPr id="10" name="Apostroph URL">
            <a:hlinkClick r:id="rId5"/>
            <a:extLst>
              <a:ext uri="{FF2B5EF4-FFF2-40B4-BE49-F238E27FC236}">
                <a16:creationId xmlns:a16="http://schemas.microsoft.com/office/drawing/2014/main" id="{117D12C8-8095-4646-A145-52BFCFCC74CF}"/>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bwMode="gray">
          <a:xfrm>
            <a:off x="6208711" y="6525535"/>
            <a:ext cx="1541106" cy="158400"/>
          </a:xfrm>
          <a:prstGeom prst="rect">
            <a:avLst/>
          </a:prstGeom>
        </p:spPr>
      </p:pic>
      <p:sp>
        <p:nvSpPr>
          <p:cNvPr id="4" name="Foliennummernplatzhalter 3">
            <a:extLst>
              <a:ext uri="{FF2B5EF4-FFF2-40B4-BE49-F238E27FC236}">
                <a16:creationId xmlns:a16="http://schemas.microsoft.com/office/drawing/2014/main" id="{4310B110-C580-4E6F-9948-3CCF1225FD3F}"/>
              </a:ext>
            </a:extLst>
          </p:cNvPr>
          <p:cNvSpPr>
            <a:spLocks noGrp="1"/>
          </p:cNvSpPr>
          <p:nvPr>
            <p:ph type="sldNum" sz="quarter" idx="11"/>
          </p:nvPr>
        </p:nvSpPr>
        <p:spPr bwMode="gray"/>
        <p:txBody>
          <a:bodyPr/>
          <a:lstStyle>
            <a:lvl1pPr>
              <a:defRPr/>
            </a:lvl1pPr>
          </a:lstStyle>
          <a:p>
            <a:fld id="{2D3ABA89-5E62-48D8-9951-C2FF3009A26F}" type="slidenum">
              <a:rPr lang="de-DE" smtClean="0"/>
              <a:pPr/>
              <a:t>‹Nr.›</a:t>
            </a:fld>
            <a:endParaRPr lang="de-DE" dirty="0"/>
          </a:p>
        </p:txBody>
      </p:sp>
      <p:sp>
        <p:nvSpPr>
          <p:cNvPr id="9" name="Textplatzhalter 8">
            <a:extLst>
              <a:ext uri="{FF2B5EF4-FFF2-40B4-BE49-F238E27FC236}">
                <a16:creationId xmlns:a16="http://schemas.microsoft.com/office/drawing/2014/main" id="{9ACFCE01-E891-43BB-A23C-736AD4710C92}"/>
              </a:ext>
            </a:extLst>
          </p:cNvPr>
          <p:cNvSpPr>
            <a:spLocks noGrp="1"/>
          </p:cNvSpPr>
          <p:nvPr>
            <p:ph type="body" sz="quarter" idx="12" hasCustomPrompt="1"/>
          </p:nvPr>
        </p:nvSpPr>
        <p:spPr bwMode="gray">
          <a:xfrm>
            <a:off x="6204012" y="2528899"/>
            <a:ext cx="4968000" cy="3348000"/>
          </a:xfrm>
        </p:spPr>
        <p:txBody>
          <a:bodyPr/>
          <a:lstStyle>
            <a:lvl1pPr>
              <a:defRPr/>
            </a:lvl1pPr>
            <a:lvl2pPr>
              <a:defRPr/>
            </a:lvl2pPr>
            <a:lvl3pPr>
              <a:defRPr/>
            </a:lvl3pPr>
            <a:lvl4pPr>
              <a:defRPr/>
            </a:lvl4pPr>
            <a:lvl5pPr>
              <a:defRPr/>
            </a:lvl5pPr>
          </a:lstStyle>
          <a:p>
            <a:pPr lvl="0"/>
            <a:r>
              <a:rPr lang="de-DE" dirty="0"/>
              <a:t>Text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5" name="Apostroph Platzhalter">
            <a:extLst>
              <a:ext uri="{FF2B5EF4-FFF2-40B4-BE49-F238E27FC236}">
                <a16:creationId xmlns:a16="http://schemas.microsoft.com/office/drawing/2014/main" id="{B1D7E129-F3C8-4CAD-B60E-B4CC3A427DFE}"/>
              </a:ext>
            </a:extLst>
          </p:cNvPr>
          <p:cNvSpPr>
            <a:spLocks noGrp="1"/>
          </p:cNvSpPr>
          <p:nvPr>
            <p:ph type="body" sz="quarter" idx="16" hasCustomPrompt="1"/>
          </p:nvPr>
        </p:nvSpPr>
        <p:spPr bwMode="gray">
          <a:xfrm>
            <a:off x="212715" y="106719"/>
            <a:ext cx="375105" cy="720000"/>
          </a:xfrm>
          <a:custGeom>
            <a:avLst/>
            <a:gdLst>
              <a:gd name="connsiteX0" fmla="*/ 0 w 375105"/>
              <a:gd name="connsiteY0" fmla="*/ 0 h 720000"/>
              <a:gd name="connsiteX1" fmla="*/ 375105 w 375105"/>
              <a:gd name="connsiteY1" fmla="*/ 0 h 720000"/>
              <a:gd name="connsiteX2" fmla="*/ 375105 w 375105"/>
              <a:gd name="connsiteY2" fmla="*/ 720000 h 720000"/>
              <a:gd name="connsiteX3" fmla="*/ 0 w 375105"/>
              <a:gd name="connsiteY3" fmla="*/ 720000 h 720000"/>
            </a:gdLst>
            <a:ahLst/>
            <a:cxnLst>
              <a:cxn ang="0">
                <a:pos x="connsiteX0" y="connsiteY0"/>
              </a:cxn>
              <a:cxn ang="0">
                <a:pos x="connsiteX1" y="connsiteY1"/>
              </a:cxn>
              <a:cxn ang="0">
                <a:pos x="connsiteX2" y="connsiteY2"/>
              </a:cxn>
              <a:cxn ang="0">
                <a:pos x="connsiteX3" y="connsiteY3"/>
              </a:cxn>
            </a:cxnLst>
            <a:rect l="l" t="t" r="r" b="b"/>
            <a:pathLst>
              <a:path w="375105" h="720000">
                <a:moveTo>
                  <a:pt x="0" y="0"/>
                </a:moveTo>
                <a:lnTo>
                  <a:pt x="375105" y="0"/>
                </a:lnTo>
                <a:lnTo>
                  <a:pt x="375105" y="720000"/>
                </a:lnTo>
                <a:lnTo>
                  <a:pt x="0" y="720000"/>
                </a:lnTo>
                <a:close/>
              </a:path>
            </a:pathLst>
          </a:custGeom>
          <a:blipFill>
            <a:blip>
              <a:extLst>
                <a:ext uri="{96DAC541-7B7A-43D3-8B79-37D633B846F1}">
                  <asvg:svgBlip xmlns:asvg="http://schemas.microsoft.com/office/drawing/2016/SVG/main" r:embed="rId7"/>
                </a:ext>
              </a:extLst>
            </a:blip>
            <a:stretch>
              <a:fillRect/>
            </a:stretch>
          </a:blipFill>
        </p:spPr>
        <p:txBody>
          <a:bodyPr wrap="square">
            <a:noAutofit/>
          </a:bodyPr>
          <a:lstStyle>
            <a:lvl1pPr marL="0" indent="0">
              <a:spcBef>
                <a:spcPts val="0"/>
              </a:spcBef>
              <a:buFont typeface="Effra" panose="020B0604020202020204" pitchFamily="34" charset="0"/>
              <a:buNone/>
              <a:defRPr sz="100" b="0">
                <a:noFill/>
                <a:latin typeface="Effra" panose="020B0603020203020204" pitchFamily="34" charset="0"/>
              </a:defRPr>
            </a:lvl1pPr>
            <a:lvl2pPr marL="0" indent="0">
              <a:spcBef>
                <a:spcPts val="0"/>
              </a:spcBef>
              <a:buFont typeface="Effra" panose="020B0604020202020204" pitchFamily="34" charset="0"/>
              <a:buNone/>
              <a:defRPr sz="1800" b="0">
                <a:solidFill>
                  <a:srgbClr val="FF0000"/>
                </a:solidFill>
                <a:latin typeface="Effra" panose="020B0603020203020204" pitchFamily="34" charset="0"/>
              </a:defRPr>
            </a:lvl2pPr>
            <a:lvl3pPr marL="0" indent="0">
              <a:spcBef>
                <a:spcPts val="0"/>
              </a:spcBef>
              <a:buNone/>
              <a:defRPr sz="100" b="0">
                <a:noFill/>
                <a:latin typeface="Effra" panose="020B0603020203020204" pitchFamily="34" charset="0"/>
              </a:defRPr>
            </a:lvl3pPr>
            <a:lvl4pPr marL="0" indent="0">
              <a:spcBef>
                <a:spcPts val="0"/>
              </a:spcBef>
              <a:buNone/>
              <a:defRPr sz="100" b="0">
                <a:noFill/>
                <a:latin typeface="Effra" panose="020B0603020203020204" pitchFamily="34" charset="0"/>
              </a:defRPr>
            </a:lvl4pPr>
            <a:lvl5pPr marL="0" indent="0">
              <a:spcBef>
                <a:spcPts val="0"/>
              </a:spcBef>
              <a:buNone/>
              <a:defRPr sz="100" b="0">
                <a:noFill/>
                <a:latin typeface="Effra" panose="020B0603020203020204" pitchFamily="34" charset="0"/>
              </a:defRPr>
            </a:lvl5pPr>
            <a:lvl6pPr marL="0" indent="0">
              <a:spcBef>
                <a:spcPts val="0"/>
              </a:spcBef>
              <a:buNone/>
              <a:defRPr sz="100" b="0">
                <a:noFill/>
                <a:latin typeface="Effra" panose="020B0603020203020204" pitchFamily="34" charset="0"/>
              </a:defRPr>
            </a:lvl6pPr>
            <a:lvl7pPr marL="0" indent="0">
              <a:spcBef>
                <a:spcPts val="0"/>
              </a:spcBef>
              <a:buNone/>
              <a:defRPr sz="100" b="0">
                <a:noFill/>
                <a:latin typeface="Effra" panose="020B0603020203020204" pitchFamily="34" charset="0"/>
              </a:defRPr>
            </a:lvl7pPr>
            <a:lvl8pPr marL="0" indent="0">
              <a:spcBef>
                <a:spcPts val="0"/>
              </a:spcBef>
              <a:buNone/>
              <a:defRPr sz="100" b="0">
                <a:noFill/>
                <a:latin typeface="Effra" panose="020B0603020203020204" pitchFamily="34" charset="0"/>
              </a:defRPr>
            </a:lvl8pPr>
            <a:lvl9pPr marL="0" indent="0">
              <a:spcBef>
                <a:spcPts val="0"/>
              </a:spcBef>
              <a:buNone/>
              <a:defRPr sz="100" b="0">
                <a:noFill/>
                <a:latin typeface="Effra" panose="020B0603020203020204" pitchFamily="34" charset="0"/>
              </a:defRPr>
            </a:lvl9pPr>
          </a:lstStyle>
          <a:p>
            <a:pPr lvl="0"/>
            <a:r>
              <a:rPr lang="de-DE" dirty="0"/>
              <a:t> </a:t>
            </a:r>
          </a:p>
        </p:txBody>
      </p:sp>
      <p:sp>
        <p:nvSpPr>
          <p:cNvPr id="19" name="Kapitelnummer Platzhalter">
            <a:extLst>
              <a:ext uri="{FF2B5EF4-FFF2-40B4-BE49-F238E27FC236}">
                <a16:creationId xmlns:a16="http://schemas.microsoft.com/office/drawing/2014/main" id="{AA89DE18-9C4D-4490-8D89-84D16A8D0D86}"/>
              </a:ext>
            </a:extLst>
          </p:cNvPr>
          <p:cNvSpPr>
            <a:spLocks noGrp="1"/>
          </p:cNvSpPr>
          <p:nvPr>
            <p:ph type="body" sz="quarter" idx="17" hasCustomPrompt="1"/>
          </p:nvPr>
        </p:nvSpPr>
        <p:spPr bwMode="gray">
          <a:xfrm>
            <a:off x="6203949" y="493339"/>
            <a:ext cx="252000" cy="215444"/>
          </a:xfrm>
        </p:spPr>
        <p:txBody>
          <a:bodyPr anchor="b">
            <a:spAutoFit/>
          </a:bodyPr>
          <a:lstStyle>
            <a:lvl1pPr marL="0" indent="0">
              <a:spcBef>
                <a:spcPts val="0"/>
              </a:spcBef>
              <a:buFont typeface="Effra" panose="020B0604020202020204" pitchFamily="34" charset="0"/>
              <a:buNone/>
              <a:defRPr sz="1400" b="1">
                <a:solidFill>
                  <a:schemeClr val="tx2"/>
                </a:solidFill>
                <a:latin typeface="Effra" panose="020B0603020203020204" pitchFamily="34" charset="0"/>
              </a:defRPr>
            </a:lvl1pPr>
            <a:lvl2pPr marL="0" indent="0">
              <a:spcBef>
                <a:spcPts val="0"/>
              </a:spcBef>
              <a:buFont typeface="Effra" panose="020B0604020202020204" pitchFamily="34" charset="0"/>
              <a:buNone/>
              <a:defRPr sz="1400" b="1">
                <a:solidFill>
                  <a:schemeClr val="tx2"/>
                </a:solidFill>
                <a:latin typeface="Effra" panose="020B0603020203020204" pitchFamily="34" charset="0"/>
              </a:defRPr>
            </a:lvl2pPr>
            <a:lvl3pPr marL="0" indent="0">
              <a:spcBef>
                <a:spcPts val="0"/>
              </a:spcBef>
              <a:buNone/>
              <a:defRPr sz="1400" b="1">
                <a:solidFill>
                  <a:schemeClr val="tx2"/>
                </a:solidFill>
                <a:latin typeface="Effra" panose="020B0603020203020204" pitchFamily="34" charset="0"/>
              </a:defRPr>
            </a:lvl3pPr>
            <a:lvl4pPr marL="0" indent="0">
              <a:spcBef>
                <a:spcPts val="0"/>
              </a:spcBef>
              <a:buNone/>
              <a:defRPr sz="1400" b="1">
                <a:solidFill>
                  <a:schemeClr val="tx2"/>
                </a:solidFill>
                <a:latin typeface="Effra" panose="020B0603020203020204" pitchFamily="34" charset="0"/>
              </a:defRPr>
            </a:lvl4pPr>
            <a:lvl5pPr marL="0" indent="0">
              <a:spcBef>
                <a:spcPts val="0"/>
              </a:spcBef>
              <a:buNone/>
              <a:defRPr sz="1400" b="1">
                <a:solidFill>
                  <a:schemeClr val="tx2"/>
                </a:solidFill>
                <a:latin typeface="Effra" panose="020B0603020203020204" pitchFamily="34" charset="0"/>
              </a:defRPr>
            </a:lvl5pPr>
            <a:lvl6pPr marL="0" indent="0">
              <a:spcBef>
                <a:spcPts val="0"/>
              </a:spcBef>
              <a:buNone/>
              <a:defRPr sz="1400" b="1">
                <a:solidFill>
                  <a:schemeClr val="tx2"/>
                </a:solidFill>
                <a:latin typeface="Effra" panose="020B0603020203020204" pitchFamily="34" charset="0"/>
              </a:defRPr>
            </a:lvl6pPr>
            <a:lvl7pPr marL="0" indent="0">
              <a:spcBef>
                <a:spcPts val="0"/>
              </a:spcBef>
              <a:buNone/>
              <a:defRPr sz="1400" b="1">
                <a:solidFill>
                  <a:schemeClr val="tx2"/>
                </a:solidFill>
                <a:latin typeface="Effra" panose="020B0603020203020204" pitchFamily="34" charset="0"/>
              </a:defRPr>
            </a:lvl7pPr>
            <a:lvl8pPr marL="0" indent="0">
              <a:spcBef>
                <a:spcPts val="0"/>
              </a:spcBef>
              <a:buNone/>
              <a:defRPr sz="1400" b="1">
                <a:solidFill>
                  <a:schemeClr val="tx2"/>
                </a:solidFill>
                <a:latin typeface="Effra" panose="020B0603020203020204" pitchFamily="34" charset="0"/>
              </a:defRPr>
            </a:lvl8pPr>
            <a:lvl9pPr marL="0" indent="0">
              <a:spcBef>
                <a:spcPts val="0"/>
              </a:spcBef>
              <a:buNone/>
              <a:defRPr sz="1400" b="1">
                <a:solidFill>
                  <a:schemeClr val="tx2"/>
                </a:solidFill>
                <a:latin typeface="Effra" panose="020B0603020203020204" pitchFamily="34" charset="0"/>
              </a:defRPr>
            </a:lvl9pPr>
          </a:lstStyle>
          <a:p>
            <a:pPr lvl="0"/>
            <a:r>
              <a:rPr lang="de-DE" dirty="0"/>
              <a:t>0X</a:t>
            </a:r>
          </a:p>
        </p:txBody>
      </p:sp>
      <p:sp>
        <p:nvSpPr>
          <p:cNvPr id="16" name="Kapitelname Platzhalter">
            <a:extLst>
              <a:ext uri="{FF2B5EF4-FFF2-40B4-BE49-F238E27FC236}">
                <a16:creationId xmlns:a16="http://schemas.microsoft.com/office/drawing/2014/main" id="{B453EF40-2CC0-4086-8A24-1B7712B6DD64}"/>
              </a:ext>
            </a:extLst>
          </p:cNvPr>
          <p:cNvSpPr>
            <a:spLocks noGrp="1"/>
          </p:cNvSpPr>
          <p:nvPr>
            <p:ph type="body" sz="quarter" idx="14" hasCustomPrompt="1"/>
          </p:nvPr>
        </p:nvSpPr>
        <p:spPr bwMode="gray">
          <a:xfrm>
            <a:off x="6564052" y="493339"/>
            <a:ext cx="4608000" cy="215444"/>
          </a:xfrm>
        </p:spPr>
        <p:txBody>
          <a:bodyPr anchor="b">
            <a:spAutoFit/>
          </a:bodyPr>
          <a:lstStyle>
            <a:lvl1pPr marL="0" indent="0">
              <a:spcBef>
                <a:spcPts val="0"/>
              </a:spcBef>
              <a:buFont typeface="Effra" panose="020B0604020202020204" pitchFamily="34" charset="0"/>
              <a:buNone/>
              <a:defRPr sz="1400" b="1">
                <a:solidFill>
                  <a:schemeClr val="tx2"/>
                </a:solidFill>
                <a:latin typeface="Effra" panose="020B0603020203020204" pitchFamily="34" charset="0"/>
              </a:defRPr>
            </a:lvl1pPr>
            <a:lvl2pPr marL="0" indent="0">
              <a:spcBef>
                <a:spcPts val="0"/>
              </a:spcBef>
              <a:buFont typeface="Effra" panose="020B0604020202020204" pitchFamily="34" charset="0"/>
              <a:buNone/>
              <a:defRPr sz="1400" b="1">
                <a:solidFill>
                  <a:schemeClr val="tx2"/>
                </a:solidFill>
                <a:latin typeface="Effra" panose="020B0603020203020204" pitchFamily="34" charset="0"/>
              </a:defRPr>
            </a:lvl2pPr>
            <a:lvl3pPr marL="0" indent="0">
              <a:spcBef>
                <a:spcPts val="0"/>
              </a:spcBef>
              <a:buNone/>
              <a:defRPr sz="1400" b="1">
                <a:solidFill>
                  <a:schemeClr val="tx2"/>
                </a:solidFill>
                <a:latin typeface="Effra" panose="020B0603020203020204" pitchFamily="34" charset="0"/>
              </a:defRPr>
            </a:lvl3pPr>
            <a:lvl4pPr marL="0" indent="0">
              <a:spcBef>
                <a:spcPts val="0"/>
              </a:spcBef>
              <a:buNone/>
              <a:defRPr sz="1400" b="1">
                <a:solidFill>
                  <a:schemeClr val="tx2"/>
                </a:solidFill>
                <a:latin typeface="Effra" panose="020B0603020203020204" pitchFamily="34" charset="0"/>
              </a:defRPr>
            </a:lvl4pPr>
            <a:lvl5pPr marL="0" indent="0">
              <a:spcBef>
                <a:spcPts val="0"/>
              </a:spcBef>
              <a:buNone/>
              <a:defRPr sz="1400" b="1">
                <a:solidFill>
                  <a:schemeClr val="tx2"/>
                </a:solidFill>
                <a:latin typeface="Effra" panose="020B0603020203020204" pitchFamily="34" charset="0"/>
              </a:defRPr>
            </a:lvl5pPr>
            <a:lvl6pPr marL="0" indent="0">
              <a:spcBef>
                <a:spcPts val="0"/>
              </a:spcBef>
              <a:buNone/>
              <a:defRPr sz="1400" b="1">
                <a:solidFill>
                  <a:schemeClr val="tx2"/>
                </a:solidFill>
                <a:latin typeface="Effra" panose="020B0603020203020204" pitchFamily="34" charset="0"/>
              </a:defRPr>
            </a:lvl6pPr>
            <a:lvl7pPr marL="0" indent="0">
              <a:spcBef>
                <a:spcPts val="0"/>
              </a:spcBef>
              <a:buNone/>
              <a:defRPr sz="1400" b="1">
                <a:solidFill>
                  <a:schemeClr val="tx2"/>
                </a:solidFill>
                <a:latin typeface="Effra" panose="020B0603020203020204" pitchFamily="34" charset="0"/>
              </a:defRPr>
            </a:lvl7pPr>
            <a:lvl8pPr marL="0" indent="0">
              <a:spcBef>
                <a:spcPts val="0"/>
              </a:spcBef>
              <a:buNone/>
              <a:defRPr sz="1400" b="1">
                <a:solidFill>
                  <a:schemeClr val="tx2"/>
                </a:solidFill>
                <a:latin typeface="Effra" panose="020B0603020203020204" pitchFamily="34" charset="0"/>
              </a:defRPr>
            </a:lvl8pPr>
            <a:lvl9pPr marL="0" indent="0">
              <a:spcBef>
                <a:spcPts val="0"/>
              </a:spcBef>
              <a:buNone/>
              <a:defRPr sz="1400" b="1">
                <a:solidFill>
                  <a:schemeClr val="tx2"/>
                </a:solidFill>
                <a:latin typeface="Effra" panose="020B0603020203020204" pitchFamily="34" charset="0"/>
              </a:defRPr>
            </a:lvl9pPr>
          </a:lstStyle>
          <a:p>
            <a:pPr lvl="0"/>
            <a:r>
              <a:rPr lang="de-DE" noProof="0" dirty="0"/>
              <a:t>Kapitelnamen</a:t>
            </a:r>
            <a:r>
              <a:rPr lang="de-DE" dirty="0"/>
              <a:t> durch Klicken bearbeiten</a:t>
            </a:r>
          </a:p>
        </p:txBody>
      </p:sp>
    </p:spTree>
    <p:extLst>
      <p:ext uri="{BB962C8B-B14F-4D97-AF65-F5344CB8AC3E}">
        <p14:creationId xmlns:p14="http://schemas.microsoft.com/office/powerpoint/2010/main" val="16905217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 Titel, Bild und Text">
    <p:spTree>
      <p:nvGrpSpPr>
        <p:cNvPr id="1" name=""/>
        <p:cNvGrpSpPr/>
        <p:nvPr/>
      </p:nvGrpSpPr>
      <p:grpSpPr>
        <a:xfrm>
          <a:off x="0" y="0"/>
          <a:ext cx="0" cy="0"/>
          <a:chOff x="0" y="0"/>
          <a:chExt cx="0" cy="0"/>
        </a:xfrm>
      </p:grpSpPr>
      <p:graphicFrame>
        <p:nvGraphicFramePr>
          <p:cNvPr id="6" name="Objekt 5" hidden="1">
            <a:extLst>
              <a:ext uri="{FF2B5EF4-FFF2-40B4-BE49-F238E27FC236}">
                <a16:creationId xmlns:a16="http://schemas.microsoft.com/office/drawing/2014/main" id="{09C7B393-62DF-448D-88FE-60C000AEB22C}"/>
              </a:ext>
            </a:extLst>
          </p:cNvPr>
          <p:cNvGraphicFramePr>
            <a:graphicFrameLocks noChangeAspect="1"/>
          </p:cNvGraphicFramePr>
          <p:nvPr userDrawn="1">
            <p:custDataLst>
              <p:tags r:id="rId1"/>
            </p:custDataLst>
            <p:extLst>
              <p:ext uri="{D42A27DB-BD31-4B8C-83A1-F6EECF244321}">
                <p14:modId xmlns:p14="http://schemas.microsoft.com/office/powerpoint/2010/main" val="293276422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06" imgH="306" progId="TCLayout.ActiveDocument.1">
                  <p:embed/>
                </p:oleObj>
              </mc:Choice>
              <mc:Fallback>
                <p:oleObj name="think-cell Folie" r:id="rId3" imgW="306" imgH="306" progId="TCLayout.ActiveDocument.1">
                  <p:embed/>
                  <p:pic>
                    <p:nvPicPr>
                      <p:cNvPr id="6" name="Objekt 5" hidden="1">
                        <a:extLst>
                          <a:ext uri="{FF2B5EF4-FFF2-40B4-BE49-F238E27FC236}">
                            <a16:creationId xmlns:a16="http://schemas.microsoft.com/office/drawing/2014/main" id="{09C7B393-62DF-448D-88FE-60C000AEB22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1" name="Bildplatzhalter 7">
            <a:extLst>
              <a:ext uri="{FF2B5EF4-FFF2-40B4-BE49-F238E27FC236}">
                <a16:creationId xmlns:a16="http://schemas.microsoft.com/office/drawing/2014/main" id="{9C9EBFF5-198A-4E6E-BC31-06D9DFD4D989}"/>
              </a:ext>
            </a:extLst>
          </p:cNvPr>
          <p:cNvSpPr>
            <a:spLocks noGrp="1"/>
          </p:cNvSpPr>
          <p:nvPr>
            <p:ph type="pic" sz="quarter" idx="15"/>
          </p:nvPr>
        </p:nvSpPr>
        <p:spPr bwMode="gray">
          <a:xfrm>
            <a:off x="1019436" y="2528899"/>
            <a:ext cx="4967288" cy="3348038"/>
          </a:xfrm>
          <a:solidFill>
            <a:schemeClr val="accent3"/>
          </a:solidFill>
        </p:spPr>
        <p:txBody>
          <a:bodyPr tIns="648000" anchor="ctr"/>
          <a:lstStyle>
            <a:lvl1pPr algn="ctr">
              <a:spcBef>
                <a:spcPts val="0"/>
              </a:spcBef>
              <a:defRPr sz="1600" b="0">
                <a:solidFill>
                  <a:schemeClr val="tx2"/>
                </a:solidFill>
                <a:latin typeface="Effra Light" panose="020B0403020203020204" pitchFamily="34" charset="0"/>
              </a:defRPr>
            </a:lvl1pPr>
          </a:lstStyle>
          <a:p>
            <a:r>
              <a:rPr lang="de-DE"/>
              <a:t>Bild durch Klicken auf Symbol hinzufügen</a:t>
            </a:r>
            <a:endParaRPr lang="de-DE" dirty="0"/>
          </a:p>
        </p:txBody>
      </p:sp>
      <p:sp>
        <p:nvSpPr>
          <p:cNvPr id="12" name="Quelle Platzhalter 1">
            <a:extLst>
              <a:ext uri="{FF2B5EF4-FFF2-40B4-BE49-F238E27FC236}">
                <a16:creationId xmlns:a16="http://schemas.microsoft.com/office/drawing/2014/main" id="{2375DB85-0DB2-4985-B6F1-5483146994F7}"/>
              </a:ext>
            </a:extLst>
          </p:cNvPr>
          <p:cNvSpPr>
            <a:spLocks noGrp="1"/>
          </p:cNvSpPr>
          <p:nvPr>
            <p:ph type="body" sz="quarter" idx="18" hasCustomPrompt="1"/>
          </p:nvPr>
        </p:nvSpPr>
        <p:spPr bwMode="gray">
          <a:xfrm>
            <a:off x="1019436" y="5877272"/>
            <a:ext cx="4968000" cy="213990"/>
          </a:xfrm>
        </p:spPr>
        <p:txBody>
          <a:bodyPr tIns="90000">
            <a:spAutoFit/>
          </a:bodyPr>
          <a:lstStyle>
            <a:lvl1pPr marL="0" indent="0">
              <a:spcBef>
                <a:spcPts val="0"/>
              </a:spcBef>
              <a:buFont typeface="Effra" panose="020B0604020202020204" pitchFamily="34" charset="0"/>
              <a:buNone/>
              <a:defRPr sz="800" b="0">
                <a:solidFill>
                  <a:schemeClr val="tx2"/>
                </a:solidFill>
                <a:latin typeface="Effra Medium" panose="020B0703020203020204" pitchFamily="34" charset="0"/>
              </a:defRPr>
            </a:lvl1pPr>
            <a:lvl2pPr marL="0" indent="0">
              <a:spcBef>
                <a:spcPts val="0"/>
              </a:spcBef>
              <a:buFont typeface="Effra" panose="020B0604020202020204" pitchFamily="34" charset="0"/>
              <a:buNone/>
              <a:defRPr sz="1800" b="0">
                <a:solidFill>
                  <a:srgbClr val="FF0000"/>
                </a:solidFill>
                <a:latin typeface="Effra" panose="020B0603020203020204" pitchFamily="34" charset="0"/>
              </a:defRPr>
            </a:lvl2pPr>
            <a:lvl3pPr marL="0" indent="0">
              <a:spcBef>
                <a:spcPts val="0"/>
              </a:spcBef>
              <a:buNone/>
              <a:defRPr sz="800" b="0">
                <a:solidFill>
                  <a:schemeClr val="tx2"/>
                </a:solidFill>
                <a:latin typeface="Effra Medium" panose="020B0703020203020204" pitchFamily="34" charset="0"/>
              </a:defRPr>
            </a:lvl3pPr>
            <a:lvl4pPr marL="0" indent="0">
              <a:spcBef>
                <a:spcPts val="0"/>
              </a:spcBef>
              <a:buNone/>
              <a:defRPr sz="800" b="0">
                <a:solidFill>
                  <a:schemeClr val="tx2"/>
                </a:solidFill>
                <a:latin typeface="Effra Medium" panose="020B0703020203020204" pitchFamily="34" charset="0"/>
              </a:defRPr>
            </a:lvl4pPr>
            <a:lvl5pPr marL="0" indent="0">
              <a:spcBef>
                <a:spcPts val="0"/>
              </a:spcBef>
              <a:buNone/>
              <a:defRPr sz="800" b="0">
                <a:solidFill>
                  <a:schemeClr val="tx2"/>
                </a:solidFill>
                <a:latin typeface="Effra Medium" panose="020B0703020203020204" pitchFamily="34" charset="0"/>
              </a:defRPr>
            </a:lvl5pPr>
            <a:lvl6pPr marL="0" indent="0">
              <a:spcBef>
                <a:spcPts val="0"/>
              </a:spcBef>
              <a:buNone/>
              <a:defRPr sz="800" b="0">
                <a:solidFill>
                  <a:schemeClr val="tx2"/>
                </a:solidFill>
                <a:latin typeface="Effra Medium" panose="020B0703020203020204" pitchFamily="34" charset="0"/>
              </a:defRPr>
            </a:lvl6pPr>
            <a:lvl7pPr marL="0" indent="0">
              <a:spcBef>
                <a:spcPts val="0"/>
              </a:spcBef>
              <a:buNone/>
              <a:defRPr sz="800" b="0">
                <a:solidFill>
                  <a:schemeClr val="tx2"/>
                </a:solidFill>
                <a:latin typeface="Effra Medium" panose="020B0703020203020204" pitchFamily="34" charset="0"/>
              </a:defRPr>
            </a:lvl7pPr>
            <a:lvl8pPr marL="0" indent="0">
              <a:spcBef>
                <a:spcPts val="0"/>
              </a:spcBef>
              <a:buNone/>
              <a:defRPr sz="800" b="0">
                <a:solidFill>
                  <a:schemeClr val="tx2"/>
                </a:solidFill>
                <a:latin typeface="Effra Medium" panose="020B0703020203020204" pitchFamily="34" charset="0"/>
              </a:defRPr>
            </a:lvl8pPr>
            <a:lvl9pPr marL="0" indent="0">
              <a:spcBef>
                <a:spcPts val="0"/>
              </a:spcBef>
              <a:buNone/>
              <a:defRPr sz="800" b="0">
                <a:solidFill>
                  <a:schemeClr val="tx2"/>
                </a:solidFill>
                <a:latin typeface="Effra Medium" panose="020B0703020203020204" pitchFamily="34" charset="0"/>
              </a:defRPr>
            </a:lvl9pPr>
          </a:lstStyle>
          <a:p>
            <a:pPr lvl="0"/>
            <a:r>
              <a:rPr lang="de-DE" dirty="0"/>
              <a:t>Fußnote/Quellenangabe/Bildunterschrift durch Klicken bearbeiten</a:t>
            </a:r>
          </a:p>
        </p:txBody>
      </p:sp>
      <p:sp>
        <p:nvSpPr>
          <p:cNvPr id="2" name="Titel 1">
            <a:extLst>
              <a:ext uri="{FF2B5EF4-FFF2-40B4-BE49-F238E27FC236}">
                <a16:creationId xmlns:a16="http://schemas.microsoft.com/office/drawing/2014/main" id="{5189CDC9-8423-428C-9C4A-0B61B2AE279F}"/>
              </a:ext>
            </a:extLst>
          </p:cNvPr>
          <p:cNvSpPr>
            <a:spLocks noGrp="1"/>
          </p:cNvSpPr>
          <p:nvPr>
            <p:ph type="title" hasCustomPrompt="1"/>
          </p:nvPr>
        </p:nvSpPr>
        <p:spPr bwMode="gray">
          <a:xfrm>
            <a:off x="1019436" y="1135340"/>
            <a:ext cx="10152000" cy="1069524"/>
          </a:xfrm>
        </p:spPr>
        <p:txBody>
          <a:bodyPr vert="horz"/>
          <a:lstStyle>
            <a:lvl1pPr>
              <a:defRPr/>
            </a:lvl1pPr>
          </a:lstStyle>
          <a:p>
            <a:r>
              <a:rPr lang="de-DE" dirty="0"/>
              <a:t>Folientitel durch Klicken bearbeiten (maximal zweizeilig)</a:t>
            </a:r>
          </a:p>
        </p:txBody>
      </p:sp>
      <p:sp>
        <p:nvSpPr>
          <p:cNvPr id="4" name="Foliennummernplatzhalter 3">
            <a:extLst>
              <a:ext uri="{FF2B5EF4-FFF2-40B4-BE49-F238E27FC236}">
                <a16:creationId xmlns:a16="http://schemas.microsoft.com/office/drawing/2014/main" id="{2B628830-781A-4331-8FD9-96529EC82D2E}"/>
              </a:ext>
            </a:extLst>
          </p:cNvPr>
          <p:cNvSpPr>
            <a:spLocks noGrp="1"/>
          </p:cNvSpPr>
          <p:nvPr>
            <p:ph type="sldNum" sz="quarter" idx="11"/>
          </p:nvPr>
        </p:nvSpPr>
        <p:spPr bwMode="gray"/>
        <p:txBody>
          <a:bodyPr/>
          <a:lstStyle>
            <a:lvl1pPr>
              <a:defRPr/>
            </a:lvl1pPr>
          </a:lstStyle>
          <a:p>
            <a:fld id="{2D3ABA89-5E62-48D8-9951-C2FF3009A26F}" type="slidenum">
              <a:rPr lang="de-DE" smtClean="0"/>
              <a:pPr/>
              <a:t>‹Nr.›</a:t>
            </a:fld>
            <a:endParaRPr lang="de-DE" dirty="0"/>
          </a:p>
        </p:txBody>
      </p:sp>
      <p:sp>
        <p:nvSpPr>
          <p:cNvPr id="7" name="Textplatzhalter 8">
            <a:extLst>
              <a:ext uri="{FF2B5EF4-FFF2-40B4-BE49-F238E27FC236}">
                <a16:creationId xmlns:a16="http://schemas.microsoft.com/office/drawing/2014/main" id="{7DA8B274-8534-4B39-B8F3-FCF3C724ADBE}"/>
              </a:ext>
            </a:extLst>
          </p:cNvPr>
          <p:cNvSpPr>
            <a:spLocks noGrp="1"/>
          </p:cNvSpPr>
          <p:nvPr>
            <p:ph type="body" sz="quarter" idx="12" hasCustomPrompt="1"/>
          </p:nvPr>
        </p:nvSpPr>
        <p:spPr bwMode="gray">
          <a:xfrm>
            <a:off x="6204012" y="2528899"/>
            <a:ext cx="4968000" cy="3348000"/>
          </a:xfrm>
        </p:spPr>
        <p:txBody>
          <a:bodyPr/>
          <a:lstStyle>
            <a:lvl1pPr>
              <a:defRPr/>
            </a:lvl1pPr>
            <a:lvl2pPr>
              <a:defRPr/>
            </a:lvl2pPr>
            <a:lvl3pPr>
              <a:defRPr/>
            </a:lvl3pPr>
            <a:lvl4pPr>
              <a:defRPr/>
            </a:lvl4pPr>
            <a:lvl5pPr>
              <a:defRPr/>
            </a:lvl5pPr>
          </a:lstStyle>
          <a:p>
            <a:pPr lvl="0"/>
            <a:r>
              <a:rPr lang="de-DE" dirty="0"/>
              <a:t>Text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8" name="Kapitelnummer Platzhalter">
            <a:extLst>
              <a:ext uri="{FF2B5EF4-FFF2-40B4-BE49-F238E27FC236}">
                <a16:creationId xmlns:a16="http://schemas.microsoft.com/office/drawing/2014/main" id="{9F3922B9-5723-4CD7-92E1-6F958A3A1D9D}"/>
              </a:ext>
            </a:extLst>
          </p:cNvPr>
          <p:cNvSpPr>
            <a:spLocks noGrp="1"/>
          </p:cNvSpPr>
          <p:nvPr>
            <p:ph type="body" sz="quarter" idx="17" hasCustomPrompt="1"/>
          </p:nvPr>
        </p:nvSpPr>
        <p:spPr bwMode="gray">
          <a:xfrm>
            <a:off x="6203949" y="493339"/>
            <a:ext cx="252000" cy="215444"/>
          </a:xfrm>
        </p:spPr>
        <p:txBody>
          <a:bodyPr anchor="b">
            <a:spAutoFit/>
          </a:bodyPr>
          <a:lstStyle>
            <a:lvl1pPr marL="0" indent="0">
              <a:spcBef>
                <a:spcPts val="0"/>
              </a:spcBef>
              <a:buFont typeface="Effra" panose="020B0604020202020204" pitchFamily="34" charset="0"/>
              <a:buNone/>
              <a:defRPr sz="1400" b="1">
                <a:solidFill>
                  <a:schemeClr val="tx2"/>
                </a:solidFill>
                <a:latin typeface="Effra" panose="020B0603020203020204" pitchFamily="34" charset="0"/>
              </a:defRPr>
            </a:lvl1pPr>
            <a:lvl2pPr marL="0" indent="0">
              <a:spcBef>
                <a:spcPts val="0"/>
              </a:spcBef>
              <a:buFont typeface="Effra" panose="020B0604020202020204" pitchFamily="34" charset="0"/>
              <a:buNone/>
              <a:defRPr sz="1400" b="1">
                <a:solidFill>
                  <a:schemeClr val="tx2"/>
                </a:solidFill>
                <a:latin typeface="Effra" panose="020B0603020203020204" pitchFamily="34" charset="0"/>
              </a:defRPr>
            </a:lvl2pPr>
            <a:lvl3pPr marL="0" indent="0">
              <a:spcBef>
                <a:spcPts val="0"/>
              </a:spcBef>
              <a:buNone/>
              <a:defRPr sz="1400" b="1">
                <a:solidFill>
                  <a:schemeClr val="tx2"/>
                </a:solidFill>
                <a:latin typeface="Effra" panose="020B0603020203020204" pitchFamily="34" charset="0"/>
              </a:defRPr>
            </a:lvl3pPr>
            <a:lvl4pPr marL="0" indent="0">
              <a:spcBef>
                <a:spcPts val="0"/>
              </a:spcBef>
              <a:buNone/>
              <a:defRPr sz="1400" b="1">
                <a:solidFill>
                  <a:schemeClr val="tx2"/>
                </a:solidFill>
                <a:latin typeface="Effra" panose="020B0603020203020204" pitchFamily="34" charset="0"/>
              </a:defRPr>
            </a:lvl4pPr>
            <a:lvl5pPr marL="0" indent="0">
              <a:spcBef>
                <a:spcPts val="0"/>
              </a:spcBef>
              <a:buNone/>
              <a:defRPr sz="1400" b="1">
                <a:solidFill>
                  <a:schemeClr val="tx2"/>
                </a:solidFill>
                <a:latin typeface="Effra" panose="020B0603020203020204" pitchFamily="34" charset="0"/>
              </a:defRPr>
            </a:lvl5pPr>
            <a:lvl6pPr marL="0" indent="0">
              <a:spcBef>
                <a:spcPts val="0"/>
              </a:spcBef>
              <a:buNone/>
              <a:defRPr sz="1400" b="1">
                <a:solidFill>
                  <a:schemeClr val="tx2"/>
                </a:solidFill>
                <a:latin typeface="Effra" panose="020B0603020203020204" pitchFamily="34" charset="0"/>
              </a:defRPr>
            </a:lvl6pPr>
            <a:lvl7pPr marL="0" indent="0">
              <a:spcBef>
                <a:spcPts val="0"/>
              </a:spcBef>
              <a:buNone/>
              <a:defRPr sz="1400" b="1">
                <a:solidFill>
                  <a:schemeClr val="tx2"/>
                </a:solidFill>
                <a:latin typeface="Effra" panose="020B0603020203020204" pitchFamily="34" charset="0"/>
              </a:defRPr>
            </a:lvl7pPr>
            <a:lvl8pPr marL="0" indent="0">
              <a:spcBef>
                <a:spcPts val="0"/>
              </a:spcBef>
              <a:buNone/>
              <a:defRPr sz="1400" b="1">
                <a:solidFill>
                  <a:schemeClr val="tx2"/>
                </a:solidFill>
                <a:latin typeface="Effra" panose="020B0603020203020204" pitchFamily="34" charset="0"/>
              </a:defRPr>
            </a:lvl8pPr>
            <a:lvl9pPr marL="0" indent="0">
              <a:spcBef>
                <a:spcPts val="0"/>
              </a:spcBef>
              <a:buNone/>
              <a:defRPr sz="1400" b="1">
                <a:solidFill>
                  <a:schemeClr val="tx2"/>
                </a:solidFill>
                <a:latin typeface="Effra" panose="020B0603020203020204" pitchFamily="34" charset="0"/>
              </a:defRPr>
            </a:lvl9pPr>
          </a:lstStyle>
          <a:p>
            <a:pPr lvl="0"/>
            <a:r>
              <a:rPr lang="de-DE" dirty="0"/>
              <a:t>0X</a:t>
            </a:r>
          </a:p>
        </p:txBody>
      </p:sp>
      <p:sp>
        <p:nvSpPr>
          <p:cNvPr id="9" name="Kapitelname Platzhalter">
            <a:extLst>
              <a:ext uri="{FF2B5EF4-FFF2-40B4-BE49-F238E27FC236}">
                <a16:creationId xmlns:a16="http://schemas.microsoft.com/office/drawing/2014/main" id="{D0992C29-A8EC-458F-AACB-F0EF22F6C46D}"/>
              </a:ext>
            </a:extLst>
          </p:cNvPr>
          <p:cNvSpPr>
            <a:spLocks noGrp="1"/>
          </p:cNvSpPr>
          <p:nvPr>
            <p:ph type="body" sz="quarter" idx="14" hasCustomPrompt="1"/>
          </p:nvPr>
        </p:nvSpPr>
        <p:spPr bwMode="gray">
          <a:xfrm>
            <a:off x="6564052" y="493339"/>
            <a:ext cx="4608000" cy="215444"/>
          </a:xfrm>
        </p:spPr>
        <p:txBody>
          <a:bodyPr anchor="b">
            <a:spAutoFit/>
          </a:bodyPr>
          <a:lstStyle>
            <a:lvl1pPr marL="0" indent="0">
              <a:spcBef>
                <a:spcPts val="0"/>
              </a:spcBef>
              <a:buFont typeface="Effra" panose="020B0604020202020204" pitchFamily="34" charset="0"/>
              <a:buNone/>
              <a:defRPr sz="1400" b="1">
                <a:solidFill>
                  <a:schemeClr val="tx2"/>
                </a:solidFill>
                <a:latin typeface="Effra" panose="020B0603020203020204" pitchFamily="34" charset="0"/>
              </a:defRPr>
            </a:lvl1pPr>
            <a:lvl2pPr marL="0" indent="0">
              <a:spcBef>
                <a:spcPts val="0"/>
              </a:spcBef>
              <a:buFont typeface="Effra" panose="020B0604020202020204" pitchFamily="34" charset="0"/>
              <a:buNone/>
              <a:defRPr sz="1400" b="1">
                <a:solidFill>
                  <a:schemeClr val="tx2"/>
                </a:solidFill>
                <a:latin typeface="Effra" panose="020B0603020203020204" pitchFamily="34" charset="0"/>
              </a:defRPr>
            </a:lvl2pPr>
            <a:lvl3pPr marL="0" indent="0">
              <a:spcBef>
                <a:spcPts val="0"/>
              </a:spcBef>
              <a:buNone/>
              <a:defRPr sz="1400" b="1">
                <a:solidFill>
                  <a:schemeClr val="tx2"/>
                </a:solidFill>
                <a:latin typeface="Effra" panose="020B0603020203020204" pitchFamily="34" charset="0"/>
              </a:defRPr>
            </a:lvl3pPr>
            <a:lvl4pPr marL="0" indent="0">
              <a:spcBef>
                <a:spcPts val="0"/>
              </a:spcBef>
              <a:buNone/>
              <a:defRPr sz="1400" b="1">
                <a:solidFill>
                  <a:schemeClr val="tx2"/>
                </a:solidFill>
                <a:latin typeface="Effra" panose="020B0603020203020204" pitchFamily="34" charset="0"/>
              </a:defRPr>
            </a:lvl4pPr>
            <a:lvl5pPr marL="0" indent="0">
              <a:spcBef>
                <a:spcPts val="0"/>
              </a:spcBef>
              <a:buNone/>
              <a:defRPr sz="1400" b="1">
                <a:solidFill>
                  <a:schemeClr val="tx2"/>
                </a:solidFill>
                <a:latin typeface="Effra" panose="020B0603020203020204" pitchFamily="34" charset="0"/>
              </a:defRPr>
            </a:lvl5pPr>
            <a:lvl6pPr marL="0" indent="0">
              <a:spcBef>
                <a:spcPts val="0"/>
              </a:spcBef>
              <a:buNone/>
              <a:defRPr sz="1400" b="1">
                <a:solidFill>
                  <a:schemeClr val="tx2"/>
                </a:solidFill>
                <a:latin typeface="Effra" panose="020B0603020203020204" pitchFamily="34" charset="0"/>
              </a:defRPr>
            </a:lvl6pPr>
            <a:lvl7pPr marL="0" indent="0">
              <a:spcBef>
                <a:spcPts val="0"/>
              </a:spcBef>
              <a:buNone/>
              <a:defRPr sz="1400" b="1">
                <a:solidFill>
                  <a:schemeClr val="tx2"/>
                </a:solidFill>
                <a:latin typeface="Effra" panose="020B0603020203020204" pitchFamily="34" charset="0"/>
              </a:defRPr>
            </a:lvl7pPr>
            <a:lvl8pPr marL="0" indent="0">
              <a:spcBef>
                <a:spcPts val="0"/>
              </a:spcBef>
              <a:buNone/>
              <a:defRPr sz="1400" b="1">
                <a:solidFill>
                  <a:schemeClr val="tx2"/>
                </a:solidFill>
                <a:latin typeface="Effra" panose="020B0603020203020204" pitchFamily="34" charset="0"/>
              </a:defRPr>
            </a:lvl8pPr>
            <a:lvl9pPr marL="0" indent="0">
              <a:spcBef>
                <a:spcPts val="0"/>
              </a:spcBef>
              <a:buNone/>
              <a:defRPr sz="1400" b="1">
                <a:solidFill>
                  <a:schemeClr val="tx2"/>
                </a:solidFill>
                <a:latin typeface="Effra" panose="020B0603020203020204" pitchFamily="34" charset="0"/>
              </a:defRPr>
            </a:lvl9pPr>
          </a:lstStyle>
          <a:p>
            <a:pPr lvl="0"/>
            <a:r>
              <a:rPr lang="de-DE" noProof="0" dirty="0"/>
              <a:t>Kapitelnamen</a:t>
            </a:r>
            <a:r>
              <a:rPr lang="de-DE" dirty="0"/>
              <a:t> durch Klicken bearbeiten</a:t>
            </a:r>
          </a:p>
        </p:txBody>
      </p:sp>
    </p:spTree>
    <p:extLst>
      <p:ext uri="{BB962C8B-B14F-4D97-AF65-F5344CB8AC3E}">
        <p14:creationId xmlns:p14="http://schemas.microsoft.com/office/powerpoint/2010/main" val="36377533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 Titel, Text und Bild">
    <p:spTree>
      <p:nvGrpSpPr>
        <p:cNvPr id="1" name=""/>
        <p:cNvGrpSpPr/>
        <p:nvPr/>
      </p:nvGrpSpPr>
      <p:grpSpPr>
        <a:xfrm>
          <a:off x="0" y="0"/>
          <a:ext cx="0" cy="0"/>
          <a:chOff x="0" y="0"/>
          <a:chExt cx="0" cy="0"/>
        </a:xfrm>
      </p:grpSpPr>
      <p:graphicFrame>
        <p:nvGraphicFramePr>
          <p:cNvPr id="6" name="Objekt 5" hidden="1">
            <a:extLst>
              <a:ext uri="{FF2B5EF4-FFF2-40B4-BE49-F238E27FC236}">
                <a16:creationId xmlns:a16="http://schemas.microsoft.com/office/drawing/2014/main" id="{09C7B393-62DF-448D-88FE-60C000AEB22C}"/>
              </a:ext>
            </a:extLst>
          </p:cNvPr>
          <p:cNvGraphicFramePr>
            <a:graphicFrameLocks noChangeAspect="1"/>
          </p:cNvGraphicFramePr>
          <p:nvPr userDrawn="1">
            <p:custDataLst>
              <p:tags r:id="rId1"/>
            </p:custDataLst>
            <p:extLst>
              <p:ext uri="{D42A27DB-BD31-4B8C-83A1-F6EECF244321}">
                <p14:modId xmlns:p14="http://schemas.microsoft.com/office/powerpoint/2010/main" val="103852262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06" imgH="306" progId="TCLayout.ActiveDocument.1">
                  <p:embed/>
                </p:oleObj>
              </mc:Choice>
              <mc:Fallback>
                <p:oleObj name="think-cell Folie" r:id="rId3" imgW="306" imgH="306" progId="TCLayout.ActiveDocument.1">
                  <p:embed/>
                  <p:pic>
                    <p:nvPicPr>
                      <p:cNvPr id="6" name="Objekt 5" hidden="1">
                        <a:extLst>
                          <a:ext uri="{FF2B5EF4-FFF2-40B4-BE49-F238E27FC236}">
                            <a16:creationId xmlns:a16="http://schemas.microsoft.com/office/drawing/2014/main" id="{09C7B393-62DF-448D-88FE-60C000AEB22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1" name="Bildplatzhalter 7">
            <a:extLst>
              <a:ext uri="{FF2B5EF4-FFF2-40B4-BE49-F238E27FC236}">
                <a16:creationId xmlns:a16="http://schemas.microsoft.com/office/drawing/2014/main" id="{9C9EBFF5-198A-4E6E-BC31-06D9DFD4D989}"/>
              </a:ext>
            </a:extLst>
          </p:cNvPr>
          <p:cNvSpPr>
            <a:spLocks noGrp="1"/>
          </p:cNvSpPr>
          <p:nvPr>
            <p:ph type="pic" sz="quarter" idx="15"/>
          </p:nvPr>
        </p:nvSpPr>
        <p:spPr bwMode="gray">
          <a:xfrm>
            <a:off x="6204012" y="2528899"/>
            <a:ext cx="4967288" cy="3348038"/>
          </a:xfrm>
          <a:solidFill>
            <a:schemeClr val="accent3"/>
          </a:solidFill>
        </p:spPr>
        <p:txBody>
          <a:bodyPr tIns="648000" anchor="ctr"/>
          <a:lstStyle>
            <a:lvl1pPr algn="ctr">
              <a:spcBef>
                <a:spcPts val="0"/>
              </a:spcBef>
              <a:defRPr sz="1600" b="0">
                <a:solidFill>
                  <a:schemeClr val="tx2"/>
                </a:solidFill>
                <a:latin typeface="Effra Light" panose="020B0403020203020204" pitchFamily="34" charset="0"/>
              </a:defRPr>
            </a:lvl1pPr>
          </a:lstStyle>
          <a:p>
            <a:r>
              <a:rPr lang="de-DE"/>
              <a:t>Bild durch Klicken auf Symbol hinzufügen</a:t>
            </a:r>
            <a:endParaRPr lang="de-DE" dirty="0"/>
          </a:p>
        </p:txBody>
      </p:sp>
      <p:sp>
        <p:nvSpPr>
          <p:cNvPr id="12" name="Quelle Platzhalter 1">
            <a:extLst>
              <a:ext uri="{FF2B5EF4-FFF2-40B4-BE49-F238E27FC236}">
                <a16:creationId xmlns:a16="http://schemas.microsoft.com/office/drawing/2014/main" id="{2375DB85-0DB2-4985-B6F1-5483146994F7}"/>
              </a:ext>
            </a:extLst>
          </p:cNvPr>
          <p:cNvSpPr>
            <a:spLocks noGrp="1"/>
          </p:cNvSpPr>
          <p:nvPr>
            <p:ph type="body" sz="quarter" idx="18" hasCustomPrompt="1"/>
          </p:nvPr>
        </p:nvSpPr>
        <p:spPr bwMode="gray">
          <a:xfrm>
            <a:off x="6204012" y="5877272"/>
            <a:ext cx="4968000" cy="213990"/>
          </a:xfrm>
        </p:spPr>
        <p:txBody>
          <a:bodyPr tIns="90000">
            <a:spAutoFit/>
          </a:bodyPr>
          <a:lstStyle>
            <a:lvl1pPr marL="0" indent="0">
              <a:spcBef>
                <a:spcPts val="0"/>
              </a:spcBef>
              <a:buFont typeface="Effra" panose="020B0604020202020204" pitchFamily="34" charset="0"/>
              <a:buNone/>
              <a:defRPr sz="800" b="0">
                <a:solidFill>
                  <a:schemeClr val="tx2"/>
                </a:solidFill>
                <a:latin typeface="Effra Medium" panose="020B0703020203020204" pitchFamily="34" charset="0"/>
              </a:defRPr>
            </a:lvl1pPr>
            <a:lvl2pPr marL="0" indent="0">
              <a:spcBef>
                <a:spcPts val="0"/>
              </a:spcBef>
              <a:buFont typeface="Effra" panose="020B0604020202020204" pitchFamily="34" charset="0"/>
              <a:buNone/>
              <a:defRPr sz="1800" b="0">
                <a:solidFill>
                  <a:srgbClr val="FF0000"/>
                </a:solidFill>
                <a:latin typeface="Effra" panose="020B0603020203020204" pitchFamily="34" charset="0"/>
              </a:defRPr>
            </a:lvl2pPr>
            <a:lvl3pPr marL="0" indent="0">
              <a:spcBef>
                <a:spcPts val="0"/>
              </a:spcBef>
              <a:buNone/>
              <a:defRPr sz="800" b="0">
                <a:solidFill>
                  <a:schemeClr val="tx2"/>
                </a:solidFill>
                <a:latin typeface="Effra Medium" panose="020B0703020203020204" pitchFamily="34" charset="0"/>
              </a:defRPr>
            </a:lvl3pPr>
            <a:lvl4pPr marL="0" indent="0">
              <a:spcBef>
                <a:spcPts val="0"/>
              </a:spcBef>
              <a:buNone/>
              <a:defRPr sz="800" b="0">
                <a:solidFill>
                  <a:schemeClr val="tx2"/>
                </a:solidFill>
                <a:latin typeface="Effra Medium" panose="020B0703020203020204" pitchFamily="34" charset="0"/>
              </a:defRPr>
            </a:lvl4pPr>
            <a:lvl5pPr marL="0" indent="0">
              <a:spcBef>
                <a:spcPts val="0"/>
              </a:spcBef>
              <a:buNone/>
              <a:defRPr sz="800" b="0">
                <a:solidFill>
                  <a:schemeClr val="tx2"/>
                </a:solidFill>
                <a:latin typeface="Effra Medium" panose="020B0703020203020204" pitchFamily="34" charset="0"/>
              </a:defRPr>
            </a:lvl5pPr>
            <a:lvl6pPr marL="0" indent="0">
              <a:spcBef>
                <a:spcPts val="0"/>
              </a:spcBef>
              <a:buNone/>
              <a:defRPr sz="800" b="0">
                <a:solidFill>
                  <a:schemeClr val="tx2"/>
                </a:solidFill>
                <a:latin typeface="Effra Medium" panose="020B0703020203020204" pitchFamily="34" charset="0"/>
              </a:defRPr>
            </a:lvl6pPr>
            <a:lvl7pPr marL="0" indent="0">
              <a:spcBef>
                <a:spcPts val="0"/>
              </a:spcBef>
              <a:buNone/>
              <a:defRPr sz="800" b="0">
                <a:solidFill>
                  <a:schemeClr val="tx2"/>
                </a:solidFill>
                <a:latin typeface="Effra Medium" panose="020B0703020203020204" pitchFamily="34" charset="0"/>
              </a:defRPr>
            </a:lvl7pPr>
            <a:lvl8pPr marL="0" indent="0">
              <a:spcBef>
                <a:spcPts val="0"/>
              </a:spcBef>
              <a:buNone/>
              <a:defRPr sz="800" b="0">
                <a:solidFill>
                  <a:schemeClr val="tx2"/>
                </a:solidFill>
                <a:latin typeface="Effra Medium" panose="020B0703020203020204" pitchFamily="34" charset="0"/>
              </a:defRPr>
            </a:lvl8pPr>
            <a:lvl9pPr marL="0" indent="0">
              <a:spcBef>
                <a:spcPts val="0"/>
              </a:spcBef>
              <a:buNone/>
              <a:defRPr sz="800" b="0">
                <a:solidFill>
                  <a:schemeClr val="tx2"/>
                </a:solidFill>
                <a:latin typeface="Effra Medium" panose="020B0703020203020204" pitchFamily="34" charset="0"/>
              </a:defRPr>
            </a:lvl9pPr>
          </a:lstStyle>
          <a:p>
            <a:pPr lvl="0"/>
            <a:r>
              <a:rPr lang="de-DE" dirty="0"/>
              <a:t>Fußnote/Quellenangabe/Bildunterschrift durch Klicken bearbeiten</a:t>
            </a:r>
          </a:p>
        </p:txBody>
      </p:sp>
      <p:sp>
        <p:nvSpPr>
          <p:cNvPr id="2" name="Titel 1">
            <a:extLst>
              <a:ext uri="{FF2B5EF4-FFF2-40B4-BE49-F238E27FC236}">
                <a16:creationId xmlns:a16="http://schemas.microsoft.com/office/drawing/2014/main" id="{5189CDC9-8423-428C-9C4A-0B61B2AE279F}"/>
              </a:ext>
            </a:extLst>
          </p:cNvPr>
          <p:cNvSpPr>
            <a:spLocks noGrp="1"/>
          </p:cNvSpPr>
          <p:nvPr>
            <p:ph type="title" hasCustomPrompt="1"/>
          </p:nvPr>
        </p:nvSpPr>
        <p:spPr bwMode="gray">
          <a:xfrm>
            <a:off x="1019436" y="1135340"/>
            <a:ext cx="10152000" cy="1069524"/>
          </a:xfrm>
        </p:spPr>
        <p:txBody>
          <a:bodyPr vert="horz"/>
          <a:lstStyle>
            <a:lvl1pPr>
              <a:defRPr/>
            </a:lvl1pPr>
          </a:lstStyle>
          <a:p>
            <a:r>
              <a:rPr lang="de-DE" dirty="0"/>
              <a:t>Folientitel durch Klicken bearbeiten (maximal zweizeilig)</a:t>
            </a:r>
          </a:p>
        </p:txBody>
      </p:sp>
      <p:sp>
        <p:nvSpPr>
          <p:cNvPr id="4" name="Foliennummernplatzhalter 3">
            <a:extLst>
              <a:ext uri="{FF2B5EF4-FFF2-40B4-BE49-F238E27FC236}">
                <a16:creationId xmlns:a16="http://schemas.microsoft.com/office/drawing/2014/main" id="{2B628830-781A-4331-8FD9-96529EC82D2E}"/>
              </a:ext>
            </a:extLst>
          </p:cNvPr>
          <p:cNvSpPr>
            <a:spLocks noGrp="1"/>
          </p:cNvSpPr>
          <p:nvPr>
            <p:ph type="sldNum" sz="quarter" idx="11"/>
          </p:nvPr>
        </p:nvSpPr>
        <p:spPr bwMode="gray"/>
        <p:txBody>
          <a:bodyPr/>
          <a:lstStyle>
            <a:lvl1pPr>
              <a:defRPr/>
            </a:lvl1pPr>
          </a:lstStyle>
          <a:p>
            <a:fld id="{2D3ABA89-5E62-48D8-9951-C2FF3009A26F}" type="slidenum">
              <a:rPr lang="de-DE" smtClean="0"/>
              <a:pPr/>
              <a:t>‹Nr.›</a:t>
            </a:fld>
            <a:endParaRPr lang="de-DE" dirty="0"/>
          </a:p>
        </p:txBody>
      </p:sp>
      <p:sp>
        <p:nvSpPr>
          <p:cNvPr id="7" name="Textplatzhalter 8">
            <a:extLst>
              <a:ext uri="{FF2B5EF4-FFF2-40B4-BE49-F238E27FC236}">
                <a16:creationId xmlns:a16="http://schemas.microsoft.com/office/drawing/2014/main" id="{7DA8B274-8534-4B39-B8F3-FCF3C724ADBE}"/>
              </a:ext>
            </a:extLst>
          </p:cNvPr>
          <p:cNvSpPr>
            <a:spLocks noGrp="1"/>
          </p:cNvSpPr>
          <p:nvPr>
            <p:ph type="body" sz="quarter" idx="12" hasCustomPrompt="1"/>
          </p:nvPr>
        </p:nvSpPr>
        <p:spPr bwMode="gray">
          <a:xfrm>
            <a:off x="1019436" y="2528899"/>
            <a:ext cx="4968000" cy="3348000"/>
          </a:xfrm>
        </p:spPr>
        <p:txBody>
          <a:bodyPr/>
          <a:lstStyle>
            <a:lvl1pPr>
              <a:defRPr/>
            </a:lvl1pPr>
            <a:lvl2pPr>
              <a:defRPr/>
            </a:lvl2pPr>
            <a:lvl3pPr>
              <a:defRPr/>
            </a:lvl3pPr>
            <a:lvl4pPr>
              <a:defRPr/>
            </a:lvl4pPr>
            <a:lvl5pPr>
              <a:defRPr/>
            </a:lvl5pPr>
          </a:lstStyle>
          <a:p>
            <a:pPr lvl="0"/>
            <a:r>
              <a:rPr lang="de-DE" dirty="0"/>
              <a:t>Text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8" name="Kapitelnummer Platzhalter">
            <a:extLst>
              <a:ext uri="{FF2B5EF4-FFF2-40B4-BE49-F238E27FC236}">
                <a16:creationId xmlns:a16="http://schemas.microsoft.com/office/drawing/2014/main" id="{9F3922B9-5723-4CD7-92E1-6F958A3A1D9D}"/>
              </a:ext>
            </a:extLst>
          </p:cNvPr>
          <p:cNvSpPr>
            <a:spLocks noGrp="1"/>
          </p:cNvSpPr>
          <p:nvPr>
            <p:ph type="body" sz="quarter" idx="17" hasCustomPrompt="1"/>
          </p:nvPr>
        </p:nvSpPr>
        <p:spPr bwMode="gray">
          <a:xfrm>
            <a:off x="6203949" y="493339"/>
            <a:ext cx="252000" cy="215444"/>
          </a:xfrm>
        </p:spPr>
        <p:txBody>
          <a:bodyPr anchor="b">
            <a:spAutoFit/>
          </a:bodyPr>
          <a:lstStyle>
            <a:lvl1pPr marL="0" indent="0">
              <a:spcBef>
                <a:spcPts val="0"/>
              </a:spcBef>
              <a:buFont typeface="Effra" panose="020B0604020202020204" pitchFamily="34" charset="0"/>
              <a:buNone/>
              <a:defRPr sz="1400" b="1">
                <a:solidFill>
                  <a:schemeClr val="tx2"/>
                </a:solidFill>
                <a:latin typeface="Effra" panose="020B0603020203020204" pitchFamily="34" charset="0"/>
              </a:defRPr>
            </a:lvl1pPr>
            <a:lvl2pPr marL="0" indent="0">
              <a:spcBef>
                <a:spcPts val="0"/>
              </a:spcBef>
              <a:buFont typeface="Effra" panose="020B0604020202020204" pitchFamily="34" charset="0"/>
              <a:buNone/>
              <a:defRPr sz="1400" b="1">
                <a:solidFill>
                  <a:schemeClr val="tx2"/>
                </a:solidFill>
                <a:latin typeface="Effra" panose="020B0603020203020204" pitchFamily="34" charset="0"/>
              </a:defRPr>
            </a:lvl2pPr>
            <a:lvl3pPr marL="0" indent="0">
              <a:spcBef>
                <a:spcPts val="0"/>
              </a:spcBef>
              <a:buNone/>
              <a:defRPr sz="1400" b="1">
                <a:solidFill>
                  <a:schemeClr val="tx2"/>
                </a:solidFill>
                <a:latin typeface="Effra" panose="020B0603020203020204" pitchFamily="34" charset="0"/>
              </a:defRPr>
            </a:lvl3pPr>
            <a:lvl4pPr marL="0" indent="0">
              <a:spcBef>
                <a:spcPts val="0"/>
              </a:spcBef>
              <a:buNone/>
              <a:defRPr sz="1400" b="1">
                <a:solidFill>
                  <a:schemeClr val="tx2"/>
                </a:solidFill>
                <a:latin typeface="Effra" panose="020B0603020203020204" pitchFamily="34" charset="0"/>
              </a:defRPr>
            </a:lvl4pPr>
            <a:lvl5pPr marL="0" indent="0">
              <a:spcBef>
                <a:spcPts val="0"/>
              </a:spcBef>
              <a:buNone/>
              <a:defRPr sz="1400" b="1">
                <a:solidFill>
                  <a:schemeClr val="tx2"/>
                </a:solidFill>
                <a:latin typeface="Effra" panose="020B0603020203020204" pitchFamily="34" charset="0"/>
              </a:defRPr>
            </a:lvl5pPr>
            <a:lvl6pPr marL="0" indent="0">
              <a:spcBef>
                <a:spcPts val="0"/>
              </a:spcBef>
              <a:buNone/>
              <a:defRPr sz="1400" b="1">
                <a:solidFill>
                  <a:schemeClr val="tx2"/>
                </a:solidFill>
                <a:latin typeface="Effra" panose="020B0603020203020204" pitchFamily="34" charset="0"/>
              </a:defRPr>
            </a:lvl6pPr>
            <a:lvl7pPr marL="0" indent="0">
              <a:spcBef>
                <a:spcPts val="0"/>
              </a:spcBef>
              <a:buNone/>
              <a:defRPr sz="1400" b="1">
                <a:solidFill>
                  <a:schemeClr val="tx2"/>
                </a:solidFill>
                <a:latin typeface="Effra" panose="020B0603020203020204" pitchFamily="34" charset="0"/>
              </a:defRPr>
            </a:lvl7pPr>
            <a:lvl8pPr marL="0" indent="0">
              <a:spcBef>
                <a:spcPts val="0"/>
              </a:spcBef>
              <a:buNone/>
              <a:defRPr sz="1400" b="1">
                <a:solidFill>
                  <a:schemeClr val="tx2"/>
                </a:solidFill>
                <a:latin typeface="Effra" panose="020B0603020203020204" pitchFamily="34" charset="0"/>
              </a:defRPr>
            </a:lvl8pPr>
            <a:lvl9pPr marL="0" indent="0">
              <a:spcBef>
                <a:spcPts val="0"/>
              </a:spcBef>
              <a:buNone/>
              <a:defRPr sz="1400" b="1">
                <a:solidFill>
                  <a:schemeClr val="tx2"/>
                </a:solidFill>
                <a:latin typeface="Effra" panose="020B0603020203020204" pitchFamily="34" charset="0"/>
              </a:defRPr>
            </a:lvl9pPr>
          </a:lstStyle>
          <a:p>
            <a:pPr lvl="0"/>
            <a:r>
              <a:rPr lang="de-DE" dirty="0"/>
              <a:t>0X</a:t>
            </a:r>
          </a:p>
        </p:txBody>
      </p:sp>
      <p:sp>
        <p:nvSpPr>
          <p:cNvPr id="9" name="Kapitelname Platzhalter">
            <a:extLst>
              <a:ext uri="{FF2B5EF4-FFF2-40B4-BE49-F238E27FC236}">
                <a16:creationId xmlns:a16="http://schemas.microsoft.com/office/drawing/2014/main" id="{D0992C29-A8EC-458F-AACB-F0EF22F6C46D}"/>
              </a:ext>
            </a:extLst>
          </p:cNvPr>
          <p:cNvSpPr>
            <a:spLocks noGrp="1"/>
          </p:cNvSpPr>
          <p:nvPr>
            <p:ph type="body" sz="quarter" idx="14" hasCustomPrompt="1"/>
          </p:nvPr>
        </p:nvSpPr>
        <p:spPr bwMode="gray">
          <a:xfrm>
            <a:off x="6564052" y="493339"/>
            <a:ext cx="4608000" cy="215444"/>
          </a:xfrm>
        </p:spPr>
        <p:txBody>
          <a:bodyPr anchor="b">
            <a:spAutoFit/>
          </a:bodyPr>
          <a:lstStyle>
            <a:lvl1pPr marL="0" indent="0">
              <a:spcBef>
                <a:spcPts val="0"/>
              </a:spcBef>
              <a:buFont typeface="Effra" panose="020B0604020202020204" pitchFamily="34" charset="0"/>
              <a:buNone/>
              <a:defRPr sz="1400" b="1">
                <a:solidFill>
                  <a:schemeClr val="tx2"/>
                </a:solidFill>
                <a:latin typeface="Effra" panose="020B0603020203020204" pitchFamily="34" charset="0"/>
              </a:defRPr>
            </a:lvl1pPr>
            <a:lvl2pPr marL="0" indent="0">
              <a:spcBef>
                <a:spcPts val="0"/>
              </a:spcBef>
              <a:buFont typeface="Effra" panose="020B0604020202020204" pitchFamily="34" charset="0"/>
              <a:buNone/>
              <a:defRPr sz="1400" b="1">
                <a:solidFill>
                  <a:schemeClr val="tx2"/>
                </a:solidFill>
                <a:latin typeface="Effra" panose="020B0603020203020204" pitchFamily="34" charset="0"/>
              </a:defRPr>
            </a:lvl2pPr>
            <a:lvl3pPr marL="0" indent="0">
              <a:spcBef>
                <a:spcPts val="0"/>
              </a:spcBef>
              <a:buNone/>
              <a:defRPr sz="1400" b="1">
                <a:solidFill>
                  <a:schemeClr val="tx2"/>
                </a:solidFill>
                <a:latin typeface="Effra" panose="020B0603020203020204" pitchFamily="34" charset="0"/>
              </a:defRPr>
            </a:lvl3pPr>
            <a:lvl4pPr marL="0" indent="0">
              <a:spcBef>
                <a:spcPts val="0"/>
              </a:spcBef>
              <a:buNone/>
              <a:defRPr sz="1400" b="1">
                <a:solidFill>
                  <a:schemeClr val="tx2"/>
                </a:solidFill>
                <a:latin typeface="Effra" panose="020B0603020203020204" pitchFamily="34" charset="0"/>
              </a:defRPr>
            </a:lvl4pPr>
            <a:lvl5pPr marL="0" indent="0">
              <a:spcBef>
                <a:spcPts val="0"/>
              </a:spcBef>
              <a:buNone/>
              <a:defRPr sz="1400" b="1">
                <a:solidFill>
                  <a:schemeClr val="tx2"/>
                </a:solidFill>
                <a:latin typeface="Effra" panose="020B0603020203020204" pitchFamily="34" charset="0"/>
              </a:defRPr>
            </a:lvl5pPr>
            <a:lvl6pPr marL="0" indent="0">
              <a:spcBef>
                <a:spcPts val="0"/>
              </a:spcBef>
              <a:buNone/>
              <a:defRPr sz="1400" b="1">
                <a:solidFill>
                  <a:schemeClr val="tx2"/>
                </a:solidFill>
                <a:latin typeface="Effra" panose="020B0603020203020204" pitchFamily="34" charset="0"/>
              </a:defRPr>
            </a:lvl6pPr>
            <a:lvl7pPr marL="0" indent="0">
              <a:spcBef>
                <a:spcPts val="0"/>
              </a:spcBef>
              <a:buNone/>
              <a:defRPr sz="1400" b="1">
                <a:solidFill>
                  <a:schemeClr val="tx2"/>
                </a:solidFill>
                <a:latin typeface="Effra" panose="020B0603020203020204" pitchFamily="34" charset="0"/>
              </a:defRPr>
            </a:lvl7pPr>
            <a:lvl8pPr marL="0" indent="0">
              <a:spcBef>
                <a:spcPts val="0"/>
              </a:spcBef>
              <a:buNone/>
              <a:defRPr sz="1400" b="1">
                <a:solidFill>
                  <a:schemeClr val="tx2"/>
                </a:solidFill>
                <a:latin typeface="Effra" panose="020B0603020203020204" pitchFamily="34" charset="0"/>
              </a:defRPr>
            </a:lvl8pPr>
            <a:lvl9pPr marL="0" indent="0">
              <a:spcBef>
                <a:spcPts val="0"/>
              </a:spcBef>
              <a:buNone/>
              <a:defRPr sz="1400" b="1">
                <a:solidFill>
                  <a:schemeClr val="tx2"/>
                </a:solidFill>
                <a:latin typeface="Effra" panose="020B0603020203020204" pitchFamily="34" charset="0"/>
              </a:defRPr>
            </a:lvl9pPr>
          </a:lstStyle>
          <a:p>
            <a:pPr lvl="0"/>
            <a:r>
              <a:rPr lang="de-DE" noProof="0" dirty="0"/>
              <a:t>Kapitelnamen</a:t>
            </a:r>
            <a:r>
              <a:rPr lang="de-DE" dirty="0"/>
              <a:t> durch Klicken bearbeiten</a:t>
            </a:r>
          </a:p>
        </p:txBody>
      </p:sp>
    </p:spTree>
    <p:extLst>
      <p:ext uri="{BB962C8B-B14F-4D97-AF65-F5344CB8AC3E}">
        <p14:creationId xmlns:p14="http://schemas.microsoft.com/office/powerpoint/2010/main" val="83461120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 Titel und zwei Bilder">
    <p:spTree>
      <p:nvGrpSpPr>
        <p:cNvPr id="1" name=""/>
        <p:cNvGrpSpPr/>
        <p:nvPr/>
      </p:nvGrpSpPr>
      <p:grpSpPr>
        <a:xfrm>
          <a:off x="0" y="0"/>
          <a:ext cx="0" cy="0"/>
          <a:chOff x="0" y="0"/>
          <a:chExt cx="0" cy="0"/>
        </a:xfrm>
      </p:grpSpPr>
      <p:graphicFrame>
        <p:nvGraphicFramePr>
          <p:cNvPr id="6" name="Objekt 5" hidden="1">
            <a:extLst>
              <a:ext uri="{FF2B5EF4-FFF2-40B4-BE49-F238E27FC236}">
                <a16:creationId xmlns:a16="http://schemas.microsoft.com/office/drawing/2014/main" id="{09C7B393-62DF-448D-88FE-60C000AEB22C}"/>
              </a:ext>
            </a:extLst>
          </p:cNvPr>
          <p:cNvGraphicFramePr>
            <a:graphicFrameLocks noChangeAspect="1"/>
          </p:cNvGraphicFramePr>
          <p:nvPr userDrawn="1">
            <p:custDataLst>
              <p:tags r:id="rId1"/>
            </p:custDataLst>
            <p:extLst>
              <p:ext uri="{D42A27DB-BD31-4B8C-83A1-F6EECF244321}">
                <p14:modId xmlns:p14="http://schemas.microsoft.com/office/powerpoint/2010/main" val="22861200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06" imgH="306" progId="TCLayout.ActiveDocument.1">
                  <p:embed/>
                </p:oleObj>
              </mc:Choice>
              <mc:Fallback>
                <p:oleObj name="think-cell Folie" r:id="rId3" imgW="306" imgH="306" progId="TCLayout.ActiveDocument.1">
                  <p:embed/>
                  <p:pic>
                    <p:nvPicPr>
                      <p:cNvPr id="6" name="Objekt 5" hidden="1">
                        <a:extLst>
                          <a:ext uri="{FF2B5EF4-FFF2-40B4-BE49-F238E27FC236}">
                            <a16:creationId xmlns:a16="http://schemas.microsoft.com/office/drawing/2014/main" id="{09C7B393-62DF-448D-88FE-60C000AEB22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1" name="Bildplatzhalter 7">
            <a:extLst>
              <a:ext uri="{FF2B5EF4-FFF2-40B4-BE49-F238E27FC236}">
                <a16:creationId xmlns:a16="http://schemas.microsoft.com/office/drawing/2014/main" id="{9C9EBFF5-198A-4E6E-BC31-06D9DFD4D989}"/>
              </a:ext>
            </a:extLst>
          </p:cNvPr>
          <p:cNvSpPr>
            <a:spLocks noGrp="1"/>
          </p:cNvSpPr>
          <p:nvPr>
            <p:ph type="pic" sz="quarter" idx="15"/>
          </p:nvPr>
        </p:nvSpPr>
        <p:spPr bwMode="gray">
          <a:xfrm>
            <a:off x="1019436" y="2528899"/>
            <a:ext cx="4967288" cy="3348038"/>
          </a:xfrm>
          <a:solidFill>
            <a:schemeClr val="accent3"/>
          </a:solidFill>
        </p:spPr>
        <p:txBody>
          <a:bodyPr tIns="648000" anchor="ctr"/>
          <a:lstStyle>
            <a:lvl1pPr algn="ctr">
              <a:spcBef>
                <a:spcPts val="0"/>
              </a:spcBef>
              <a:defRPr sz="1600" b="0">
                <a:solidFill>
                  <a:schemeClr val="tx2"/>
                </a:solidFill>
                <a:latin typeface="Effra Light" panose="020B0403020203020204" pitchFamily="34" charset="0"/>
              </a:defRPr>
            </a:lvl1pPr>
          </a:lstStyle>
          <a:p>
            <a:r>
              <a:rPr lang="de-DE"/>
              <a:t>Bild durch Klicken auf Symbol hinzufügen</a:t>
            </a:r>
            <a:endParaRPr lang="de-DE" dirty="0"/>
          </a:p>
        </p:txBody>
      </p:sp>
      <p:sp>
        <p:nvSpPr>
          <p:cNvPr id="12" name="Quelle Platzhalter 1">
            <a:extLst>
              <a:ext uri="{FF2B5EF4-FFF2-40B4-BE49-F238E27FC236}">
                <a16:creationId xmlns:a16="http://schemas.microsoft.com/office/drawing/2014/main" id="{2375DB85-0DB2-4985-B6F1-5483146994F7}"/>
              </a:ext>
            </a:extLst>
          </p:cNvPr>
          <p:cNvSpPr>
            <a:spLocks noGrp="1"/>
          </p:cNvSpPr>
          <p:nvPr>
            <p:ph type="body" sz="quarter" idx="18" hasCustomPrompt="1"/>
          </p:nvPr>
        </p:nvSpPr>
        <p:spPr bwMode="gray">
          <a:xfrm>
            <a:off x="1019436" y="5877272"/>
            <a:ext cx="4968000" cy="213990"/>
          </a:xfrm>
        </p:spPr>
        <p:txBody>
          <a:bodyPr tIns="90000">
            <a:spAutoFit/>
          </a:bodyPr>
          <a:lstStyle>
            <a:lvl1pPr marL="0" indent="0">
              <a:spcBef>
                <a:spcPts val="0"/>
              </a:spcBef>
              <a:buFont typeface="Effra" panose="020B0604020202020204" pitchFamily="34" charset="0"/>
              <a:buNone/>
              <a:defRPr sz="800" b="0">
                <a:solidFill>
                  <a:schemeClr val="tx2"/>
                </a:solidFill>
                <a:latin typeface="Effra Medium" panose="020B0703020203020204" pitchFamily="34" charset="0"/>
              </a:defRPr>
            </a:lvl1pPr>
            <a:lvl2pPr marL="0" indent="0">
              <a:spcBef>
                <a:spcPts val="0"/>
              </a:spcBef>
              <a:buFont typeface="Effra" panose="020B0604020202020204" pitchFamily="34" charset="0"/>
              <a:buNone/>
              <a:defRPr sz="1800" b="0">
                <a:solidFill>
                  <a:srgbClr val="FF0000"/>
                </a:solidFill>
                <a:latin typeface="Effra" panose="020B0603020203020204" pitchFamily="34" charset="0"/>
              </a:defRPr>
            </a:lvl2pPr>
            <a:lvl3pPr marL="0" indent="0">
              <a:spcBef>
                <a:spcPts val="0"/>
              </a:spcBef>
              <a:buNone/>
              <a:defRPr sz="800" b="0">
                <a:solidFill>
                  <a:schemeClr val="tx2"/>
                </a:solidFill>
                <a:latin typeface="Effra Medium" panose="020B0703020203020204" pitchFamily="34" charset="0"/>
              </a:defRPr>
            </a:lvl3pPr>
            <a:lvl4pPr marL="0" indent="0">
              <a:spcBef>
                <a:spcPts val="0"/>
              </a:spcBef>
              <a:buNone/>
              <a:defRPr sz="800" b="0">
                <a:solidFill>
                  <a:schemeClr val="tx2"/>
                </a:solidFill>
                <a:latin typeface="Effra Medium" panose="020B0703020203020204" pitchFamily="34" charset="0"/>
              </a:defRPr>
            </a:lvl4pPr>
            <a:lvl5pPr marL="0" indent="0">
              <a:spcBef>
                <a:spcPts val="0"/>
              </a:spcBef>
              <a:buNone/>
              <a:defRPr sz="800" b="0">
                <a:solidFill>
                  <a:schemeClr val="tx2"/>
                </a:solidFill>
                <a:latin typeface="Effra Medium" panose="020B0703020203020204" pitchFamily="34" charset="0"/>
              </a:defRPr>
            </a:lvl5pPr>
            <a:lvl6pPr marL="0" indent="0">
              <a:spcBef>
                <a:spcPts val="0"/>
              </a:spcBef>
              <a:buNone/>
              <a:defRPr sz="800" b="0">
                <a:solidFill>
                  <a:schemeClr val="tx2"/>
                </a:solidFill>
                <a:latin typeface="Effra Medium" panose="020B0703020203020204" pitchFamily="34" charset="0"/>
              </a:defRPr>
            </a:lvl6pPr>
            <a:lvl7pPr marL="0" indent="0">
              <a:spcBef>
                <a:spcPts val="0"/>
              </a:spcBef>
              <a:buNone/>
              <a:defRPr sz="800" b="0">
                <a:solidFill>
                  <a:schemeClr val="tx2"/>
                </a:solidFill>
                <a:latin typeface="Effra Medium" panose="020B0703020203020204" pitchFamily="34" charset="0"/>
              </a:defRPr>
            </a:lvl7pPr>
            <a:lvl8pPr marL="0" indent="0">
              <a:spcBef>
                <a:spcPts val="0"/>
              </a:spcBef>
              <a:buNone/>
              <a:defRPr sz="800" b="0">
                <a:solidFill>
                  <a:schemeClr val="tx2"/>
                </a:solidFill>
                <a:latin typeface="Effra Medium" panose="020B0703020203020204" pitchFamily="34" charset="0"/>
              </a:defRPr>
            </a:lvl8pPr>
            <a:lvl9pPr marL="0" indent="0">
              <a:spcBef>
                <a:spcPts val="0"/>
              </a:spcBef>
              <a:buNone/>
              <a:defRPr sz="800" b="0">
                <a:solidFill>
                  <a:schemeClr val="tx2"/>
                </a:solidFill>
                <a:latin typeface="Effra Medium" panose="020B0703020203020204" pitchFamily="34" charset="0"/>
              </a:defRPr>
            </a:lvl9pPr>
          </a:lstStyle>
          <a:p>
            <a:pPr lvl="0"/>
            <a:r>
              <a:rPr lang="de-DE" dirty="0"/>
              <a:t>Fußnote/Quellenangabe/Bildunterschrift durch Klicken bearbeiten</a:t>
            </a:r>
          </a:p>
        </p:txBody>
      </p:sp>
      <p:sp>
        <p:nvSpPr>
          <p:cNvPr id="13" name="Bildplatzhalter 8">
            <a:extLst>
              <a:ext uri="{FF2B5EF4-FFF2-40B4-BE49-F238E27FC236}">
                <a16:creationId xmlns:a16="http://schemas.microsoft.com/office/drawing/2014/main" id="{C866DBE9-8786-4E0E-A928-6EC3F80A4754}"/>
              </a:ext>
            </a:extLst>
          </p:cNvPr>
          <p:cNvSpPr>
            <a:spLocks noGrp="1"/>
          </p:cNvSpPr>
          <p:nvPr>
            <p:ph type="pic" sz="quarter" idx="19"/>
          </p:nvPr>
        </p:nvSpPr>
        <p:spPr bwMode="gray">
          <a:xfrm>
            <a:off x="6204012" y="2528899"/>
            <a:ext cx="4967288" cy="3348038"/>
          </a:xfrm>
          <a:solidFill>
            <a:schemeClr val="accent3"/>
          </a:solidFill>
        </p:spPr>
        <p:txBody>
          <a:bodyPr tIns="648000" anchor="ctr"/>
          <a:lstStyle>
            <a:lvl1pPr algn="ctr">
              <a:spcBef>
                <a:spcPts val="0"/>
              </a:spcBef>
              <a:defRPr sz="1600" b="0">
                <a:solidFill>
                  <a:schemeClr val="tx2"/>
                </a:solidFill>
                <a:latin typeface="Effra Light" panose="020B0403020203020204" pitchFamily="34" charset="0"/>
              </a:defRPr>
            </a:lvl1pPr>
          </a:lstStyle>
          <a:p>
            <a:r>
              <a:rPr lang="de-DE"/>
              <a:t>Bild durch Klicken auf Symbol hinzufügen</a:t>
            </a:r>
            <a:endParaRPr lang="de-DE" dirty="0"/>
          </a:p>
        </p:txBody>
      </p:sp>
      <p:sp>
        <p:nvSpPr>
          <p:cNvPr id="14" name="Quelle Platzhalter 2">
            <a:extLst>
              <a:ext uri="{FF2B5EF4-FFF2-40B4-BE49-F238E27FC236}">
                <a16:creationId xmlns:a16="http://schemas.microsoft.com/office/drawing/2014/main" id="{6103F4B9-7916-4C30-83F1-39055E69709B}"/>
              </a:ext>
            </a:extLst>
          </p:cNvPr>
          <p:cNvSpPr>
            <a:spLocks noGrp="1"/>
          </p:cNvSpPr>
          <p:nvPr>
            <p:ph type="body" sz="quarter" idx="20" hasCustomPrompt="1"/>
          </p:nvPr>
        </p:nvSpPr>
        <p:spPr bwMode="gray">
          <a:xfrm>
            <a:off x="6204012" y="5877272"/>
            <a:ext cx="4968000" cy="213990"/>
          </a:xfrm>
        </p:spPr>
        <p:txBody>
          <a:bodyPr tIns="90000">
            <a:spAutoFit/>
          </a:bodyPr>
          <a:lstStyle>
            <a:lvl1pPr marL="0" indent="0">
              <a:spcBef>
                <a:spcPts val="0"/>
              </a:spcBef>
              <a:buFont typeface="Effra" panose="020B0604020202020204" pitchFamily="34" charset="0"/>
              <a:buNone/>
              <a:defRPr sz="800" b="0">
                <a:solidFill>
                  <a:schemeClr val="tx2"/>
                </a:solidFill>
                <a:latin typeface="Effra Medium" panose="020B0703020203020204" pitchFamily="34" charset="0"/>
              </a:defRPr>
            </a:lvl1pPr>
            <a:lvl2pPr marL="0" indent="0">
              <a:spcBef>
                <a:spcPts val="0"/>
              </a:spcBef>
              <a:buFont typeface="Effra" panose="020B0604020202020204" pitchFamily="34" charset="0"/>
              <a:buNone/>
              <a:defRPr sz="1800" b="0">
                <a:solidFill>
                  <a:srgbClr val="FF0000"/>
                </a:solidFill>
                <a:latin typeface="Effra" panose="020B0603020203020204" pitchFamily="34" charset="0"/>
              </a:defRPr>
            </a:lvl2pPr>
            <a:lvl3pPr marL="0" indent="0">
              <a:spcBef>
                <a:spcPts val="0"/>
              </a:spcBef>
              <a:buNone/>
              <a:defRPr sz="800" b="0">
                <a:solidFill>
                  <a:schemeClr val="tx2"/>
                </a:solidFill>
                <a:latin typeface="Effra Medium" panose="020B0703020203020204" pitchFamily="34" charset="0"/>
              </a:defRPr>
            </a:lvl3pPr>
            <a:lvl4pPr marL="0" indent="0">
              <a:spcBef>
                <a:spcPts val="0"/>
              </a:spcBef>
              <a:buNone/>
              <a:defRPr sz="800" b="0">
                <a:solidFill>
                  <a:schemeClr val="tx2"/>
                </a:solidFill>
                <a:latin typeface="Effra Medium" panose="020B0703020203020204" pitchFamily="34" charset="0"/>
              </a:defRPr>
            </a:lvl4pPr>
            <a:lvl5pPr marL="0" indent="0">
              <a:spcBef>
                <a:spcPts val="0"/>
              </a:spcBef>
              <a:buNone/>
              <a:defRPr sz="800" b="0">
                <a:solidFill>
                  <a:schemeClr val="tx2"/>
                </a:solidFill>
                <a:latin typeface="Effra Medium" panose="020B0703020203020204" pitchFamily="34" charset="0"/>
              </a:defRPr>
            </a:lvl5pPr>
            <a:lvl6pPr marL="0" indent="0">
              <a:spcBef>
                <a:spcPts val="0"/>
              </a:spcBef>
              <a:buNone/>
              <a:defRPr sz="800" b="0">
                <a:solidFill>
                  <a:schemeClr val="tx2"/>
                </a:solidFill>
                <a:latin typeface="Effra Medium" panose="020B0703020203020204" pitchFamily="34" charset="0"/>
              </a:defRPr>
            </a:lvl6pPr>
            <a:lvl7pPr marL="0" indent="0">
              <a:spcBef>
                <a:spcPts val="0"/>
              </a:spcBef>
              <a:buNone/>
              <a:defRPr sz="800" b="0">
                <a:solidFill>
                  <a:schemeClr val="tx2"/>
                </a:solidFill>
                <a:latin typeface="Effra Medium" panose="020B0703020203020204" pitchFamily="34" charset="0"/>
              </a:defRPr>
            </a:lvl7pPr>
            <a:lvl8pPr marL="0" indent="0">
              <a:spcBef>
                <a:spcPts val="0"/>
              </a:spcBef>
              <a:buNone/>
              <a:defRPr sz="800" b="0">
                <a:solidFill>
                  <a:schemeClr val="tx2"/>
                </a:solidFill>
                <a:latin typeface="Effra Medium" panose="020B0703020203020204" pitchFamily="34" charset="0"/>
              </a:defRPr>
            </a:lvl8pPr>
            <a:lvl9pPr marL="0" indent="0">
              <a:spcBef>
                <a:spcPts val="0"/>
              </a:spcBef>
              <a:buNone/>
              <a:defRPr sz="800" b="0">
                <a:solidFill>
                  <a:schemeClr val="tx2"/>
                </a:solidFill>
                <a:latin typeface="Effra Medium" panose="020B0703020203020204" pitchFamily="34" charset="0"/>
              </a:defRPr>
            </a:lvl9pPr>
          </a:lstStyle>
          <a:p>
            <a:pPr lvl="0"/>
            <a:r>
              <a:rPr lang="de-DE" dirty="0"/>
              <a:t>Fußnote/Quellenangabe/Bildunterschrift durch Klicken bearbeiten</a:t>
            </a:r>
          </a:p>
        </p:txBody>
      </p:sp>
      <p:sp>
        <p:nvSpPr>
          <p:cNvPr id="2" name="Titel 1">
            <a:extLst>
              <a:ext uri="{FF2B5EF4-FFF2-40B4-BE49-F238E27FC236}">
                <a16:creationId xmlns:a16="http://schemas.microsoft.com/office/drawing/2014/main" id="{5189CDC9-8423-428C-9C4A-0B61B2AE279F}"/>
              </a:ext>
            </a:extLst>
          </p:cNvPr>
          <p:cNvSpPr>
            <a:spLocks noGrp="1"/>
          </p:cNvSpPr>
          <p:nvPr>
            <p:ph type="title" hasCustomPrompt="1"/>
          </p:nvPr>
        </p:nvSpPr>
        <p:spPr bwMode="gray">
          <a:xfrm>
            <a:off x="1019436" y="1135340"/>
            <a:ext cx="10152000" cy="1069524"/>
          </a:xfrm>
        </p:spPr>
        <p:txBody>
          <a:bodyPr vert="horz"/>
          <a:lstStyle>
            <a:lvl1pPr>
              <a:defRPr/>
            </a:lvl1pPr>
          </a:lstStyle>
          <a:p>
            <a:r>
              <a:rPr lang="de-DE" dirty="0"/>
              <a:t>Folientitel durch Klicken bearbeiten (maximal zweizeilig)</a:t>
            </a:r>
          </a:p>
        </p:txBody>
      </p:sp>
      <p:sp>
        <p:nvSpPr>
          <p:cNvPr id="4" name="Foliennummernplatzhalter 3">
            <a:extLst>
              <a:ext uri="{FF2B5EF4-FFF2-40B4-BE49-F238E27FC236}">
                <a16:creationId xmlns:a16="http://schemas.microsoft.com/office/drawing/2014/main" id="{2B628830-781A-4331-8FD9-96529EC82D2E}"/>
              </a:ext>
            </a:extLst>
          </p:cNvPr>
          <p:cNvSpPr>
            <a:spLocks noGrp="1"/>
          </p:cNvSpPr>
          <p:nvPr>
            <p:ph type="sldNum" sz="quarter" idx="11"/>
          </p:nvPr>
        </p:nvSpPr>
        <p:spPr bwMode="gray"/>
        <p:txBody>
          <a:bodyPr/>
          <a:lstStyle>
            <a:lvl1pPr>
              <a:defRPr/>
            </a:lvl1pPr>
          </a:lstStyle>
          <a:p>
            <a:fld id="{2D3ABA89-5E62-48D8-9951-C2FF3009A26F}" type="slidenum">
              <a:rPr lang="de-DE" smtClean="0"/>
              <a:pPr/>
              <a:t>‹Nr.›</a:t>
            </a:fld>
            <a:endParaRPr lang="de-DE" dirty="0"/>
          </a:p>
        </p:txBody>
      </p:sp>
      <p:sp>
        <p:nvSpPr>
          <p:cNvPr id="8" name="Kapitelnummer Platzhalter">
            <a:extLst>
              <a:ext uri="{FF2B5EF4-FFF2-40B4-BE49-F238E27FC236}">
                <a16:creationId xmlns:a16="http://schemas.microsoft.com/office/drawing/2014/main" id="{9F3922B9-5723-4CD7-92E1-6F958A3A1D9D}"/>
              </a:ext>
            </a:extLst>
          </p:cNvPr>
          <p:cNvSpPr>
            <a:spLocks noGrp="1"/>
          </p:cNvSpPr>
          <p:nvPr>
            <p:ph type="body" sz="quarter" idx="17" hasCustomPrompt="1"/>
          </p:nvPr>
        </p:nvSpPr>
        <p:spPr bwMode="gray">
          <a:xfrm>
            <a:off x="6203949" y="493339"/>
            <a:ext cx="252000" cy="215444"/>
          </a:xfrm>
        </p:spPr>
        <p:txBody>
          <a:bodyPr anchor="b">
            <a:spAutoFit/>
          </a:bodyPr>
          <a:lstStyle>
            <a:lvl1pPr marL="0" indent="0">
              <a:spcBef>
                <a:spcPts val="0"/>
              </a:spcBef>
              <a:buFont typeface="Effra" panose="020B0604020202020204" pitchFamily="34" charset="0"/>
              <a:buNone/>
              <a:defRPr sz="1400" b="1">
                <a:solidFill>
                  <a:schemeClr val="tx2"/>
                </a:solidFill>
                <a:latin typeface="Effra" panose="020B0603020203020204" pitchFamily="34" charset="0"/>
              </a:defRPr>
            </a:lvl1pPr>
            <a:lvl2pPr marL="0" indent="0">
              <a:spcBef>
                <a:spcPts val="0"/>
              </a:spcBef>
              <a:buFont typeface="Effra" panose="020B0604020202020204" pitchFamily="34" charset="0"/>
              <a:buNone/>
              <a:defRPr sz="1400" b="1">
                <a:solidFill>
                  <a:schemeClr val="tx2"/>
                </a:solidFill>
                <a:latin typeface="Effra" panose="020B0603020203020204" pitchFamily="34" charset="0"/>
              </a:defRPr>
            </a:lvl2pPr>
            <a:lvl3pPr marL="0" indent="0">
              <a:spcBef>
                <a:spcPts val="0"/>
              </a:spcBef>
              <a:buNone/>
              <a:defRPr sz="1400" b="1">
                <a:solidFill>
                  <a:schemeClr val="tx2"/>
                </a:solidFill>
                <a:latin typeface="Effra" panose="020B0603020203020204" pitchFamily="34" charset="0"/>
              </a:defRPr>
            </a:lvl3pPr>
            <a:lvl4pPr marL="0" indent="0">
              <a:spcBef>
                <a:spcPts val="0"/>
              </a:spcBef>
              <a:buNone/>
              <a:defRPr sz="1400" b="1">
                <a:solidFill>
                  <a:schemeClr val="tx2"/>
                </a:solidFill>
                <a:latin typeface="Effra" panose="020B0603020203020204" pitchFamily="34" charset="0"/>
              </a:defRPr>
            </a:lvl4pPr>
            <a:lvl5pPr marL="0" indent="0">
              <a:spcBef>
                <a:spcPts val="0"/>
              </a:spcBef>
              <a:buNone/>
              <a:defRPr sz="1400" b="1">
                <a:solidFill>
                  <a:schemeClr val="tx2"/>
                </a:solidFill>
                <a:latin typeface="Effra" panose="020B0603020203020204" pitchFamily="34" charset="0"/>
              </a:defRPr>
            </a:lvl5pPr>
            <a:lvl6pPr marL="0" indent="0">
              <a:spcBef>
                <a:spcPts val="0"/>
              </a:spcBef>
              <a:buNone/>
              <a:defRPr sz="1400" b="1">
                <a:solidFill>
                  <a:schemeClr val="tx2"/>
                </a:solidFill>
                <a:latin typeface="Effra" panose="020B0603020203020204" pitchFamily="34" charset="0"/>
              </a:defRPr>
            </a:lvl6pPr>
            <a:lvl7pPr marL="0" indent="0">
              <a:spcBef>
                <a:spcPts val="0"/>
              </a:spcBef>
              <a:buNone/>
              <a:defRPr sz="1400" b="1">
                <a:solidFill>
                  <a:schemeClr val="tx2"/>
                </a:solidFill>
                <a:latin typeface="Effra" panose="020B0603020203020204" pitchFamily="34" charset="0"/>
              </a:defRPr>
            </a:lvl7pPr>
            <a:lvl8pPr marL="0" indent="0">
              <a:spcBef>
                <a:spcPts val="0"/>
              </a:spcBef>
              <a:buNone/>
              <a:defRPr sz="1400" b="1">
                <a:solidFill>
                  <a:schemeClr val="tx2"/>
                </a:solidFill>
                <a:latin typeface="Effra" panose="020B0603020203020204" pitchFamily="34" charset="0"/>
              </a:defRPr>
            </a:lvl8pPr>
            <a:lvl9pPr marL="0" indent="0">
              <a:spcBef>
                <a:spcPts val="0"/>
              </a:spcBef>
              <a:buNone/>
              <a:defRPr sz="1400" b="1">
                <a:solidFill>
                  <a:schemeClr val="tx2"/>
                </a:solidFill>
                <a:latin typeface="Effra" panose="020B0603020203020204" pitchFamily="34" charset="0"/>
              </a:defRPr>
            </a:lvl9pPr>
          </a:lstStyle>
          <a:p>
            <a:pPr lvl="0"/>
            <a:r>
              <a:rPr lang="de-DE" dirty="0"/>
              <a:t>0X</a:t>
            </a:r>
          </a:p>
        </p:txBody>
      </p:sp>
      <p:sp>
        <p:nvSpPr>
          <p:cNvPr id="9" name="Kapitelname Platzhalter">
            <a:extLst>
              <a:ext uri="{FF2B5EF4-FFF2-40B4-BE49-F238E27FC236}">
                <a16:creationId xmlns:a16="http://schemas.microsoft.com/office/drawing/2014/main" id="{D0992C29-A8EC-458F-AACB-F0EF22F6C46D}"/>
              </a:ext>
            </a:extLst>
          </p:cNvPr>
          <p:cNvSpPr>
            <a:spLocks noGrp="1"/>
          </p:cNvSpPr>
          <p:nvPr>
            <p:ph type="body" sz="quarter" idx="14" hasCustomPrompt="1"/>
          </p:nvPr>
        </p:nvSpPr>
        <p:spPr bwMode="gray">
          <a:xfrm>
            <a:off x="6564052" y="493339"/>
            <a:ext cx="4608000" cy="215444"/>
          </a:xfrm>
        </p:spPr>
        <p:txBody>
          <a:bodyPr anchor="b">
            <a:spAutoFit/>
          </a:bodyPr>
          <a:lstStyle>
            <a:lvl1pPr marL="0" indent="0">
              <a:spcBef>
                <a:spcPts val="0"/>
              </a:spcBef>
              <a:buFont typeface="Effra" panose="020B0604020202020204" pitchFamily="34" charset="0"/>
              <a:buNone/>
              <a:defRPr sz="1400" b="1">
                <a:solidFill>
                  <a:schemeClr val="tx2"/>
                </a:solidFill>
                <a:latin typeface="Effra" panose="020B0603020203020204" pitchFamily="34" charset="0"/>
              </a:defRPr>
            </a:lvl1pPr>
            <a:lvl2pPr marL="0" indent="0">
              <a:spcBef>
                <a:spcPts val="0"/>
              </a:spcBef>
              <a:buFont typeface="Effra" panose="020B0604020202020204" pitchFamily="34" charset="0"/>
              <a:buNone/>
              <a:defRPr sz="1400" b="1">
                <a:solidFill>
                  <a:schemeClr val="tx2"/>
                </a:solidFill>
                <a:latin typeface="Effra" panose="020B0603020203020204" pitchFamily="34" charset="0"/>
              </a:defRPr>
            </a:lvl2pPr>
            <a:lvl3pPr marL="0" indent="0">
              <a:spcBef>
                <a:spcPts val="0"/>
              </a:spcBef>
              <a:buNone/>
              <a:defRPr sz="1400" b="1">
                <a:solidFill>
                  <a:schemeClr val="tx2"/>
                </a:solidFill>
                <a:latin typeface="Effra" panose="020B0603020203020204" pitchFamily="34" charset="0"/>
              </a:defRPr>
            </a:lvl3pPr>
            <a:lvl4pPr marL="0" indent="0">
              <a:spcBef>
                <a:spcPts val="0"/>
              </a:spcBef>
              <a:buNone/>
              <a:defRPr sz="1400" b="1">
                <a:solidFill>
                  <a:schemeClr val="tx2"/>
                </a:solidFill>
                <a:latin typeface="Effra" panose="020B0603020203020204" pitchFamily="34" charset="0"/>
              </a:defRPr>
            </a:lvl4pPr>
            <a:lvl5pPr marL="0" indent="0">
              <a:spcBef>
                <a:spcPts val="0"/>
              </a:spcBef>
              <a:buNone/>
              <a:defRPr sz="1400" b="1">
                <a:solidFill>
                  <a:schemeClr val="tx2"/>
                </a:solidFill>
                <a:latin typeface="Effra" panose="020B0603020203020204" pitchFamily="34" charset="0"/>
              </a:defRPr>
            </a:lvl5pPr>
            <a:lvl6pPr marL="0" indent="0">
              <a:spcBef>
                <a:spcPts val="0"/>
              </a:spcBef>
              <a:buNone/>
              <a:defRPr sz="1400" b="1">
                <a:solidFill>
                  <a:schemeClr val="tx2"/>
                </a:solidFill>
                <a:latin typeface="Effra" panose="020B0603020203020204" pitchFamily="34" charset="0"/>
              </a:defRPr>
            </a:lvl6pPr>
            <a:lvl7pPr marL="0" indent="0">
              <a:spcBef>
                <a:spcPts val="0"/>
              </a:spcBef>
              <a:buNone/>
              <a:defRPr sz="1400" b="1">
                <a:solidFill>
                  <a:schemeClr val="tx2"/>
                </a:solidFill>
                <a:latin typeface="Effra" panose="020B0603020203020204" pitchFamily="34" charset="0"/>
              </a:defRPr>
            </a:lvl7pPr>
            <a:lvl8pPr marL="0" indent="0">
              <a:spcBef>
                <a:spcPts val="0"/>
              </a:spcBef>
              <a:buNone/>
              <a:defRPr sz="1400" b="1">
                <a:solidFill>
                  <a:schemeClr val="tx2"/>
                </a:solidFill>
                <a:latin typeface="Effra" panose="020B0603020203020204" pitchFamily="34" charset="0"/>
              </a:defRPr>
            </a:lvl8pPr>
            <a:lvl9pPr marL="0" indent="0">
              <a:spcBef>
                <a:spcPts val="0"/>
              </a:spcBef>
              <a:buNone/>
              <a:defRPr sz="1400" b="1">
                <a:solidFill>
                  <a:schemeClr val="tx2"/>
                </a:solidFill>
                <a:latin typeface="Effra" panose="020B0603020203020204" pitchFamily="34" charset="0"/>
              </a:defRPr>
            </a:lvl9pPr>
          </a:lstStyle>
          <a:p>
            <a:pPr lvl="0"/>
            <a:r>
              <a:rPr lang="de-DE" noProof="0" dirty="0"/>
              <a:t>Kapitelnamen</a:t>
            </a:r>
            <a:r>
              <a:rPr lang="de-DE" dirty="0"/>
              <a:t> durch Klicken bearbeiten</a:t>
            </a:r>
          </a:p>
        </p:txBody>
      </p:sp>
    </p:spTree>
    <p:extLst>
      <p:ext uri="{BB962C8B-B14F-4D97-AF65-F5344CB8AC3E}">
        <p14:creationId xmlns:p14="http://schemas.microsoft.com/office/powerpoint/2010/main" val="21732753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 Bild mit Unterschrift">
    <p:spTree>
      <p:nvGrpSpPr>
        <p:cNvPr id="1" name=""/>
        <p:cNvGrpSpPr/>
        <p:nvPr/>
      </p:nvGrpSpPr>
      <p:grpSpPr>
        <a:xfrm>
          <a:off x="0" y="0"/>
          <a:ext cx="0" cy="0"/>
          <a:chOff x="0" y="0"/>
          <a:chExt cx="0" cy="0"/>
        </a:xfrm>
      </p:grpSpPr>
      <p:graphicFrame>
        <p:nvGraphicFramePr>
          <p:cNvPr id="6" name="Objekt 5" hidden="1">
            <a:extLst>
              <a:ext uri="{FF2B5EF4-FFF2-40B4-BE49-F238E27FC236}">
                <a16:creationId xmlns:a16="http://schemas.microsoft.com/office/drawing/2014/main" id="{09C7B393-62DF-448D-88FE-60C000AEB22C}"/>
              </a:ext>
            </a:extLst>
          </p:cNvPr>
          <p:cNvGraphicFramePr>
            <a:graphicFrameLocks noChangeAspect="1"/>
          </p:cNvGraphicFramePr>
          <p:nvPr userDrawn="1">
            <p:custDataLst>
              <p:tags r:id="rId1"/>
            </p:custDataLst>
            <p:extLst>
              <p:ext uri="{D42A27DB-BD31-4B8C-83A1-F6EECF244321}">
                <p14:modId xmlns:p14="http://schemas.microsoft.com/office/powerpoint/2010/main" val="191459314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06" imgH="306" progId="TCLayout.ActiveDocument.1">
                  <p:embed/>
                </p:oleObj>
              </mc:Choice>
              <mc:Fallback>
                <p:oleObj name="think-cell Folie" r:id="rId3" imgW="306" imgH="306" progId="TCLayout.ActiveDocument.1">
                  <p:embed/>
                  <p:pic>
                    <p:nvPicPr>
                      <p:cNvPr id="6" name="Objekt 5" hidden="1">
                        <a:extLst>
                          <a:ext uri="{FF2B5EF4-FFF2-40B4-BE49-F238E27FC236}">
                            <a16:creationId xmlns:a16="http://schemas.microsoft.com/office/drawing/2014/main" id="{09C7B393-62DF-448D-88FE-60C000AEB22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1" name="Bildplatzhalter 7">
            <a:extLst>
              <a:ext uri="{FF2B5EF4-FFF2-40B4-BE49-F238E27FC236}">
                <a16:creationId xmlns:a16="http://schemas.microsoft.com/office/drawing/2014/main" id="{9C9EBFF5-198A-4E6E-BC31-06D9DFD4D989}"/>
              </a:ext>
            </a:extLst>
          </p:cNvPr>
          <p:cNvSpPr>
            <a:spLocks noGrp="1"/>
          </p:cNvSpPr>
          <p:nvPr>
            <p:ph type="pic" sz="quarter" idx="15"/>
          </p:nvPr>
        </p:nvSpPr>
        <p:spPr bwMode="gray">
          <a:xfrm>
            <a:off x="1019436" y="1125538"/>
            <a:ext cx="10152000" cy="4751399"/>
          </a:xfrm>
          <a:solidFill>
            <a:schemeClr val="accent3"/>
          </a:solidFill>
        </p:spPr>
        <p:txBody>
          <a:bodyPr tIns="648000" anchor="ctr"/>
          <a:lstStyle>
            <a:lvl1pPr algn="ctr">
              <a:spcBef>
                <a:spcPts val="0"/>
              </a:spcBef>
              <a:defRPr sz="1600" b="0">
                <a:solidFill>
                  <a:schemeClr val="tx2"/>
                </a:solidFill>
                <a:latin typeface="Effra Light" panose="020B0403020203020204" pitchFamily="34" charset="0"/>
              </a:defRPr>
            </a:lvl1pPr>
          </a:lstStyle>
          <a:p>
            <a:r>
              <a:rPr lang="de-DE"/>
              <a:t>Bild durch Klicken auf Symbol hinzufügen</a:t>
            </a:r>
            <a:endParaRPr lang="de-DE" dirty="0"/>
          </a:p>
        </p:txBody>
      </p:sp>
      <p:sp>
        <p:nvSpPr>
          <p:cNvPr id="12" name="Quelle Platzhalter 1">
            <a:extLst>
              <a:ext uri="{FF2B5EF4-FFF2-40B4-BE49-F238E27FC236}">
                <a16:creationId xmlns:a16="http://schemas.microsoft.com/office/drawing/2014/main" id="{2375DB85-0DB2-4985-B6F1-5483146994F7}"/>
              </a:ext>
            </a:extLst>
          </p:cNvPr>
          <p:cNvSpPr>
            <a:spLocks noGrp="1"/>
          </p:cNvSpPr>
          <p:nvPr>
            <p:ph type="body" sz="quarter" idx="18" hasCustomPrompt="1"/>
          </p:nvPr>
        </p:nvSpPr>
        <p:spPr bwMode="gray">
          <a:xfrm>
            <a:off x="1019435" y="5877272"/>
            <a:ext cx="10152000" cy="213990"/>
          </a:xfrm>
        </p:spPr>
        <p:txBody>
          <a:bodyPr wrap="square" tIns="90000">
            <a:spAutoFit/>
          </a:bodyPr>
          <a:lstStyle>
            <a:lvl1pPr marL="0" indent="0">
              <a:spcBef>
                <a:spcPts val="0"/>
              </a:spcBef>
              <a:buFont typeface="Effra" panose="020B0604020202020204" pitchFamily="34" charset="0"/>
              <a:buNone/>
              <a:defRPr sz="800" b="0">
                <a:solidFill>
                  <a:schemeClr val="tx2"/>
                </a:solidFill>
                <a:latin typeface="Effra Medium" panose="020B0703020203020204" pitchFamily="34" charset="0"/>
              </a:defRPr>
            </a:lvl1pPr>
            <a:lvl2pPr marL="0" indent="0">
              <a:spcBef>
                <a:spcPts val="0"/>
              </a:spcBef>
              <a:buFont typeface="Effra" panose="020B0604020202020204" pitchFamily="34" charset="0"/>
              <a:buNone/>
              <a:defRPr sz="1800" b="0">
                <a:solidFill>
                  <a:srgbClr val="FF0000"/>
                </a:solidFill>
                <a:latin typeface="Effra" panose="020B0603020203020204" pitchFamily="34" charset="0"/>
              </a:defRPr>
            </a:lvl2pPr>
            <a:lvl3pPr marL="0" indent="0">
              <a:spcBef>
                <a:spcPts val="0"/>
              </a:spcBef>
              <a:buNone/>
              <a:defRPr sz="800" b="0">
                <a:solidFill>
                  <a:schemeClr val="tx2"/>
                </a:solidFill>
                <a:latin typeface="Effra Medium" panose="020B0703020203020204" pitchFamily="34" charset="0"/>
              </a:defRPr>
            </a:lvl3pPr>
            <a:lvl4pPr marL="0" indent="0">
              <a:spcBef>
                <a:spcPts val="0"/>
              </a:spcBef>
              <a:buNone/>
              <a:defRPr sz="800" b="0">
                <a:solidFill>
                  <a:schemeClr val="tx2"/>
                </a:solidFill>
                <a:latin typeface="Effra Medium" panose="020B0703020203020204" pitchFamily="34" charset="0"/>
              </a:defRPr>
            </a:lvl4pPr>
            <a:lvl5pPr marL="0" indent="0">
              <a:spcBef>
                <a:spcPts val="0"/>
              </a:spcBef>
              <a:buNone/>
              <a:defRPr sz="800" b="0">
                <a:solidFill>
                  <a:schemeClr val="tx2"/>
                </a:solidFill>
                <a:latin typeface="Effra Medium" panose="020B0703020203020204" pitchFamily="34" charset="0"/>
              </a:defRPr>
            </a:lvl5pPr>
            <a:lvl6pPr marL="0" indent="0">
              <a:spcBef>
                <a:spcPts val="0"/>
              </a:spcBef>
              <a:buNone/>
              <a:defRPr sz="800" b="0">
                <a:solidFill>
                  <a:schemeClr val="tx2"/>
                </a:solidFill>
                <a:latin typeface="Effra Medium" panose="020B0703020203020204" pitchFamily="34" charset="0"/>
              </a:defRPr>
            </a:lvl6pPr>
            <a:lvl7pPr marL="0" indent="0">
              <a:spcBef>
                <a:spcPts val="0"/>
              </a:spcBef>
              <a:buNone/>
              <a:defRPr sz="800" b="0">
                <a:solidFill>
                  <a:schemeClr val="tx2"/>
                </a:solidFill>
                <a:latin typeface="Effra Medium" panose="020B0703020203020204" pitchFamily="34" charset="0"/>
              </a:defRPr>
            </a:lvl7pPr>
            <a:lvl8pPr marL="0" indent="0">
              <a:spcBef>
                <a:spcPts val="0"/>
              </a:spcBef>
              <a:buNone/>
              <a:defRPr sz="800" b="0">
                <a:solidFill>
                  <a:schemeClr val="tx2"/>
                </a:solidFill>
                <a:latin typeface="Effra Medium" panose="020B0703020203020204" pitchFamily="34" charset="0"/>
              </a:defRPr>
            </a:lvl8pPr>
            <a:lvl9pPr marL="0" indent="0">
              <a:spcBef>
                <a:spcPts val="0"/>
              </a:spcBef>
              <a:buNone/>
              <a:defRPr sz="800" b="0">
                <a:solidFill>
                  <a:schemeClr val="tx2"/>
                </a:solidFill>
                <a:latin typeface="Effra Medium" panose="020B0703020203020204" pitchFamily="34" charset="0"/>
              </a:defRPr>
            </a:lvl9pPr>
          </a:lstStyle>
          <a:p>
            <a:pPr lvl="0"/>
            <a:r>
              <a:rPr lang="de-DE" dirty="0"/>
              <a:t>Fußnote/Quellenangabe/Bildunterschrift durch Klicken bearbeiten</a:t>
            </a:r>
          </a:p>
        </p:txBody>
      </p:sp>
      <p:sp>
        <p:nvSpPr>
          <p:cNvPr id="4" name="Foliennummernplatzhalter 3">
            <a:extLst>
              <a:ext uri="{FF2B5EF4-FFF2-40B4-BE49-F238E27FC236}">
                <a16:creationId xmlns:a16="http://schemas.microsoft.com/office/drawing/2014/main" id="{2B628830-781A-4331-8FD9-96529EC82D2E}"/>
              </a:ext>
            </a:extLst>
          </p:cNvPr>
          <p:cNvSpPr>
            <a:spLocks noGrp="1"/>
          </p:cNvSpPr>
          <p:nvPr>
            <p:ph type="sldNum" sz="quarter" idx="11"/>
          </p:nvPr>
        </p:nvSpPr>
        <p:spPr bwMode="gray"/>
        <p:txBody>
          <a:bodyPr/>
          <a:lstStyle>
            <a:lvl1pPr>
              <a:defRPr/>
            </a:lvl1pPr>
          </a:lstStyle>
          <a:p>
            <a:fld id="{2D3ABA89-5E62-48D8-9951-C2FF3009A26F}" type="slidenum">
              <a:rPr lang="de-DE" smtClean="0"/>
              <a:pPr/>
              <a:t>‹Nr.›</a:t>
            </a:fld>
            <a:endParaRPr lang="de-DE" dirty="0"/>
          </a:p>
        </p:txBody>
      </p:sp>
      <p:sp>
        <p:nvSpPr>
          <p:cNvPr id="8" name="Kapitelnummer Platzhalter">
            <a:extLst>
              <a:ext uri="{FF2B5EF4-FFF2-40B4-BE49-F238E27FC236}">
                <a16:creationId xmlns:a16="http://schemas.microsoft.com/office/drawing/2014/main" id="{9F3922B9-5723-4CD7-92E1-6F958A3A1D9D}"/>
              </a:ext>
            </a:extLst>
          </p:cNvPr>
          <p:cNvSpPr>
            <a:spLocks noGrp="1"/>
          </p:cNvSpPr>
          <p:nvPr>
            <p:ph type="body" sz="quarter" idx="17" hasCustomPrompt="1"/>
          </p:nvPr>
        </p:nvSpPr>
        <p:spPr bwMode="gray">
          <a:xfrm>
            <a:off x="6203949" y="493339"/>
            <a:ext cx="252000" cy="215444"/>
          </a:xfrm>
        </p:spPr>
        <p:txBody>
          <a:bodyPr anchor="b">
            <a:spAutoFit/>
          </a:bodyPr>
          <a:lstStyle>
            <a:lvl1pPr marL="0" indent="0">
              <a:spcBef>
                <a:spcPts val="0"/>
              </a:spcBef>
              <a:buFont typeface="Effra" panose="020B0604020202020204" pitchFamily="34" charset="0"/>
              <a:buNone/>
              <a:defRPr sz="1400" b="1">
                <a:solidFill>
                  <a:schemeClr val="tx2"/>
                </a:solidFill>
                <a:latin typeface="Effra" panose="020B0603020203020204" pitchFamily="34" charset="0"/>
              </a:defRPr>
            </a:lvl1pPr>
            <a:lvl2pPr marL="0" indent="0">
              <a:spcBef>
                <a:spcPts val="0"/>
              </a:spcBef>
              <a:buFont typeface="Effra" panose="020B0604020202020204" pitchFamily="34" charset="0"/>
              <a:buNone/>
              <a:defRPr sz="1400" b="1">
                <a:solidFill>
                  <a:schemeClr val="tx2"/>
                </a:solidFill>
                <a:latin typeface="Effra" panose="020B0603020203020204" pitchFamily="34" charset="0"/>
              </a:defRPr>
            </a:lvl2pPr>
            <a:lvl3pPr marL="0" indent="0">
              <a:spcBef>
                <a:spcPts val="0"/>
              </a:spcBef>
              <a:buNone/>
              <a:defRPr sz="1400" b="1">
                <a:solidFill>
                  <a:schemeClr val="tx2"/>
                </a:solidFill>
                <a:latin typeface="Effra" panose="020B0603020203020204" pitchFamily="34" charset="0"/>
              </a:defRPr>
            </a:lvl3pPr>
            <a:lvl4pPr marL="0" indent="0">
              <a:spcBef>
                <a:spcPts val="0"/>
              </a:spcBef>
              <a:buNone/>
              <a:defRPr sz="1400" b="1">
                <a:solidFill>
                  <a:schemeClr val="tx2"/>
                </a:solidFill>
                <a:latin typeface="Effra" panose="020B0603020203020204" pitchFamily="34" charset="0"/>
              </a:defRPr>
            </a:lvl4pPr>
            <a:lvl5pPr marL="0" indent="0">
              <a:spcBef>
                <a:spcPts val="0"/>
              </a:spcBef>
              <a:buNone/>
              <a:defRPr sz="1400" b="1">
                <a:solidFill>
                  <a:schemeClr val="tx2"/>
                </a:solidFill>
                <a:latin typeface="Effra" panose="020B0603020203020204" pitchFamily="34" charset="0"/>
              </a:defRPr>
            </a:lvl5pPr>
            <a:lvl6pPr marL="0" indent="0">
              <a:spcBef>
                <a:spcPts val="0"/>
              </a:spcBef>
              <a:buNone/>
              <a:defRPr sz="1400" b="1">
                <a:solidFill>
                  <a:schemeClr val="tx2"/>
                </a:solidFill>
                <a:latin typeface="Effra" panose="020B0603020203020204" pitchFamily="34" charset="0"/>
              </a:defRPr>
            </a:lvl6pPr>
            <a:lvl7pPr marL="0" indent="0">
              <a:spcBef>
                <a:spcPts val="0"/>
              </a:spcBef>
              <a:buNone/>
              <a:defRPr sz="1400" b="1">
                <a:solidFill>
                  <a:schemeClr val="tx2"/>
                </a:solidFill>
                <a:latin typeface="Effra" panose="020B0603020203020204" pitchFamily="34" charset="0"/>
              </a:defRPr>
            </a:lvl7pPr>
            <a:lvl8pPr marL="0" indent="0">
              <a:spcBef>
                <a:spcPts val="0"/>
              </a:spcBef>
              <a:buNone/>
              <a:defRPr sz="1400" b="1">
                <a:solidFill>
                  <a:schemeClr val="tx2"/>
                </a:solidFill>
                <a:latin typeface="Effra" panose="020B0603020203020204" pitchFamily="34" charset="0"/>
              </a:defRPr>
            </a:lvl8pPr>
            <a:lvl9pPr marL="0" indent="0">
              <a:spcBef>
                <a:spcPts val="0"/>
              </a:spcBef>
              <a:buNone/>
              <a:defRPr sz="1400" b="1">
                <a:solidFill>
                  <a:schemeClr val="tx2"/>
                </a:solidFill>
                <a:latin typeface="Effra" panose="020B0603020203020204" pitchFamily="34" charset="0"/>
              </a:defRPr>
            </a:lvl9pPr>
          </a:lstStyle>
          <a:p>
            <a:pPr lvl="0"/>
            <a:r>
              <a:rPr lang="de-DE" dirty="0"/>
              <a:t>0X</a:t>
            </a:r>
          </a:p>
        </p:txBody>
      </p:sp>
      <p:sp>
        <p:nvSpPr>
          <p:cNvPr id="9" name="Kapitelname Platzhalter">
            <a:extLst>
              <a:ext uri="{FF2B5EF4-FFF2-40B4-BE49-F238E27FC236}">
                <a16:creationId xmlns:a16="http://schemas.microsoft.com/office/drawing/2014/main" id="{D0992C29-A8EC-458F-AACB-F0EF22F6C46D}"/>
              </a:ext>
            </a:extLst>
          </p:cNvPr>
          <p:cNvSpPr>
            <a:spLocks noGrp="1"/>
          </p:cNvSpPr>
          <p:nvPr>
            <p:ph type="body" sz="quarter" idx="14" hasCustomPrompt="1"/>
          </p:nvPr>
        </p:nvSpPr>
        <p:spPr bwMode="gray">
          <a:xfrm>
            <a:off x="6564052" y="493339"/>
            <a:ext cx="4608000" cy="215444"/>
          </a:xfrm>
        </p:spPr>
        <p:txBody>
          <a:bodyPr anchor="b">
            <a:spAutoFit/>
          </a:bodyPr>
          <a:lstStyle>
            <a:lvl1pPr marL="0" indent="0">
              <a:spcBef>
                <a:spcPts val="0"/>
              </a:spcBef>
              <a:buFont typeface="Effra" panose="020B0604020202020204" pitchFamily="34" charset="0"/>
              <a:buNone/>
              <a:defRPr sz="1400" b="1">
                <a:solidFill>
                  <a:schemeClr val="tx2"/>
                </a:solidFill>
                <a:latin typeface="Effra" panose="020B0603020203020204" pitchFamily="34" charset="0"/>
              </a:defRPr>
            </a:lvl1pPr>
            <a:lvl2pPr marL="0" indent="0">
              <a:spcBef>
                <a:spcPts val="0"/>
              </a:spcBef>
              <a:buFont typeface="Effra" panose="020B0604020202020204" pitchFamily="34" charset="0"/>
              <a:buNone/>
              <a:defRPr sz="1400" b="1">
                <a:solidFill>
                  <a:schemeClr val="tx2"/>
                </a:solidFill>
                <a:latin typeface="Effra" panose="020B0603020203020204" pitchFamily="34" charset="0"/>
              </a:defRPr>
            </a:lvl2pPr>
            <a:lvl3pPr marL="0" indent="0">
              <a:spcBef>
                <a:spcPts val="0"/>
              </a:spcBef>
              <a:buNone/>
              <a:defRPr sz="1400" b="1">
                <a:solidFill>
                  <a:schemeClr val="tx2"/>
                </a:solidFill>
                <a:latin typeface="Effra" panose="020B0603020203020204" pitchFamily="34" charset="0"/>
              </a:defRPr>
            </a:lvl3pPr>
            <a:lvl4pPr marL="0" indent="0">
              <a:spcBef>
                <a:spcPts val="0"/>
              </a:spcBef>
              <a:buNone/>
              <a:defRPr sz="1400" b="1">
                <a:solidFill>
                  <a:schemeClr val="tx2"/>
                </a:solidFill>
                <a:latin typeface="Effra" panose="020B0603020203020204" pitchFamily="34" charset="0"/>
              </a:defRPr>
            </a:lvl4pPr>
            <a:lvl5pPr marL="0" indent="0">
              <a:spcBef>
                <a:spcPts val="0"/>
              </a:spcBef>
              <a:buNone/>
              <a:defRPr sz="1400" b="1">
                <a:solidFill>
                  <a:schemeClr val="tx2"/>
                </a:solidFill>
                <a:latin typeface="Effra" panose="020B0603020203020204" pitchFamily="34" charset="0"/>
              </a:defRPr>
            </a:lvl5pPr>
            <a:lvl6pPr marL="0" indent="0">
              <a:spcBef>
                <a:spcPts val="0"/>
              </a:spcBef>
              <a:buNone/>
              <a:defRPr sz="1400" b="1">
                <a:solidFill>
                  <a:schemeClr val="tx2"/>
                </a:solidFill>
                <a:latin typeface="Effra" panose="020B0603020203020204" pitchFamily="34" charset="0"/>
              </a:defRPr>
            </a:lvl6pPr>
            <a:lvl7pPr marL="0" indent="0">
              <a:spcBef>
                <a:spcPts val="0"/>
              </a:spcBef>
              <a:buNone/>
              <a:defRPr sz="1400" b="1">
                <a:solidFill>
                  <a:schemeClr val="tx2"/>
                </a:solidFill>
                <a:latin typeface="Effra" panose="020B0603020203020204" pitchFamily="34" charset="0"/>
              </a:defRPr>
            </a:lvl7pPr>
            <a:lvl8pPr marL="0" indent="0">
              <a:spcBef>
                <a:spcPts val="0"/>
              </a:spcBef>
              <a:buNone/>
              <a:defRPr sz="1400" b="1">
                <a:solidFill>
                  <a:schemeClr val="tx2"/>
                </a:solidFill>
                <a:latin typeface="Effra" panose="020B0603020203020204" pitchFamily="34" charset="0"/>
              </a:defRPr>
            </a:lvl8pPr>
            <a:lvl9pPr marL="0" indent="0">
              <a:spcBef>
                <a:spcPts val="0"/>
              </a:spcBef>
              <a:buNone/>
              <a:defRPr sz="1400" b="1">
                <a:solidFill>
                  <a:schemeClr val="tx2"/>
                </a:solidFill>
                <a:latin typeface="Effra" panose="020B0603020203020204" pitchFamily="34" charset="0"/>
              </a:defRPr>
            </a:lvl9pPr>
          </a:lstStyle>
          <a:p>
            <a:pPr lvl="0"/>
            <a:r>
              <a:rPr lang="de-DE" noProof="0" dirty="0"/>
              <a:t>Kapitelnamen</a:t>
            </a:r>
            <a:r>
              <a:rPr lang="de-DE" dirty="0"/>
              <a:t> durch Klicken bearbeiten</a:t>
            </a:r>
          </a:p>
        </p:txBody>
      </p:sp>
    </p:spTree>
    <p:extLst>
      <p:ext uri="{BB962C8B-B14F-4D97-AF65-F5344CB8AC3E}">
        <p14:creationId xmlns:p14="http://schemas.microsoft.com/office/powerpoint/2010/main" val="1829894287"/>
      </p:ext>
    </p:extLst>
  </p:cSld>
  <p:clrMapOvr>
    <a:masterClrMapping/>
  </p:clrMapOvr>
  <p:extLst>
    <p:ext uri="{DCECCB84-F9BA-43D5-87BE-67443E8EF086}">
      <p15:sldGuideLst xmlns:p15="http://schemas.microsoft.com/office/powerpoint/2012/main">
        <p15:guide id="1" orient="horz" pos="709"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 Vollbild">
    <p:spTree>
      <p:nvGrpSpPr>
        <p:cNvPr id="1" name=""/>
        <p:cNvGrpSpPr/>
        <p:nvPr/>
      </p:nvGrpSpPr>
      <p:grpSpPr>
        <a:xfrm>
          <a:off x="0" y="0"/>
          <a:ext cx="0" cy="0"/>
          <a:chOff x="0" y="0"/>
          <a:chExt cx="0" cy="0"/>
        </a:xfrm>
      </p:grpSpPr>
      <p:graphicFrame>
        <p:nvGraphicFramePr>
          <p:cNvPr id="6" name="Objekt 5" hidden="1">
            <a:extLst>
              <a:ext uri="{FF2B5EF4-FFF2-40B4-BE49-F238E27FC236}">
                <a16:creationId xmlns:a16="http://schemas.microsoft.com/office/drawing/2014/main" id="{09C7B393-62DF-448D-88FE-60C000AEB22C}"/>
              </a:ext>
            </a:extLst>
          </p:cNvPr>
          <p:cNvGraphicFramePr>
            <a:graphicFrameLocks noChangeAspect="1"/>
          </p:cNvGraphicFramePr>
          <p:nvPr userDrawn="1">
            <p:custDataLst>
              <p:tags r:id="rId1"/>
            </p:custDataLst>
            <p:extLst>
              <p:ext uri="{D42A27DB-BD31-4B8C-83A1-F6EECF244321}">
                <p14:modId xmlns:p14="http://schemas.microsoft.com/office/powerpoint/2010/main" val="119789326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06" imgH="306" progId="TCLayout.ActiveDocument.1">
                  <p:embed/>
                </p:oleObj>
              </mc:Choice>
              <mc:Fallback>
                <p:oleObj name="think-cell Folie" r:id="rId3" imgW="306" imgH="306" progId="TCLayout.ActiveDocument.1">
                  <p:embed/>
                  <p:pic>
                    <p:nvPicPr>
                      <p:cNvPr id="6" name="Objekt 5" hidden="1">
                        <a:extLst>
                          <a:ext uri="{FF2B5EF4-FFF2-40B4-BE49-F238E27FC236}">
                            <a16:creationId xmlns:a16="http://schemas.microsoft.com/office/drawing/2014/main" id="{09C7B393-62DF-448D-88FE-60C000AEB22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1" name="Bildplatzhalter 7">
            <a:extLst>
              <a:ext uri="{FF2B5EF4-FFF2-40B4-BE49-F238E27FC236}">
                <a16:creationId xmlns:a16="http://schemas.microsoft.com/office/drawing/2014/main" id="{9C9EBFF5-198A-4E6E-BC31-06D9DFD4D989}"/>
              </a:ext>
            </a:extLst>
          </p:cNvPr>
          <p:cNvSpPr>
            <a:spLocks noGrp="1"/>
          </p:cNvSpPr>
          <p:nvPr>
            <p:ph type="pic" sz="quarter" idx="15"/>
          </p:nvPr>
        </p:nvSpPr>
        <p:spPr bwMode="gray">
          <a:xfrm>
            <a:off x="0" y="0"/>
            <a:ext cx="12192000" cy="6858000"/>
          </a:xfrm>
          <a:solidFill>
            <a:schemeClr val="accent3"/>
          </a:solidFill>
        </p:spPr>
        <p:txBody>
          <a:bodyPr tIns="648000" anchor="ctr"/>
          <a:lstStyle>
            <a:lvl1pPr algn="ctr">
              <a:spcBef>
                <a:spcPts val="0"/>
              </a:spcBef>
              <a:defRPr sz="1600" b="0">
                <a:solidFill>
                  <a:schemeClr val="tx2"/>
                </a:solidFill>
                <a:latin typeface="Effra Light" panose="020B0403020203020204" pitchFamily="34" charset="0"/>
              </a:defRPr>
            </a:lvl1pPr>
          </a:lstStyle>
          <a:p>
            <a:r>
              <a:rPr lang="de-DE"/>
              <a:t>Bild durch Klicken auf Symbol hinzufügen</a:t>
            </a:r>
            <a:endParaRPr lang="de-DE" dirty="0"/>
          </a:p>
        </p:txBody>
      </p:sp>
      <p:sp>
        <p:nvSpPr>
          <p:cNvPr id="10" name="Apostroph URL Platzhalter">
            <a:extLst>
              <a:ext uri="{FF2B5EF4-FFF2-40B4-BE49-F238E27FC236}">
                <a16:creationId xmlns:a16="http://schemas.microsoft.com/office/drawing/2014/main" id="{4DA5CF01-112B-498F-B197-946F7F035629}"/>
              </a:ext>
            </a:extLst>
          </p:cNvPr>
          <p:cNvSpPr>
            <a:spLocks noGrp="1"/>
          </p:cNvSpPr>
          <p:nvPr>
            <p:ph type="body" sz="quarter" idx="18" hasCustomPrompt="1"/>
          </p:nvPr>
        </p:nvSpPr>
        <p:spPr bwMode="gray">
          <a:xfrm>
            <a:off x="6208711" y="6526772"/>
            <a:ext cx="1541463" cy="157163"/>
          </a:xfrm>
          <a:custGeom>
            <a:avLst/>
            <a:gdLst>
              <a:gd name="connsiteX0" fmla="*/ 0 w 375105"/>
              <a:gd name="connsiteY0" fmla="*/ 0 h 720000"/>
              <a:gd name="connsiteX1" fmla="*/ 375105 w 375105"/>
              <a:gd name="connsiteY1" fmla="*/ 0 h 720000"/>
              <a:gd name="connsiteX2" fmla="*/ 375105 w 375105"/>
              <a:gd name="connsiteY2" fmla="*/ 720000 h 720000"/>
              <a:gd name="connsiteX3" fmla="*/ 0 w 375105"/>
              <a:gd name="connsiteY3" fmla="*/ 720000 h 720000"/>
            </a:gdLst>
            <a:ahLst/>
            <a:cxnLst>
              <a:cxn ang="0">
                <a:pos x="connsiteX0" y="connsiteY0"/>
              </a:cxn>
              <a:cxn ang="0">
                <a:pos x="connsiteX1" y="connsiteY1"/>
              </a:cxn>
              <a:cxn ang="0">
                <a:pos x="connsiteX2" y="connsiteY2"/>
              </a:cxn>
              <a:cxn ang="0">
                <a:pos x="connsiteX3" y="connsiteY3"/>
              </a:cxn>
            </a:cxnLst>
            <a:rect l="l" t="t" r="r" b="b"/>
            <a:pathLst>
              <a:path w="375105" h="720000">
                <a:moveTo>
                  <a:pt x="0" y="0"/>
                </a:moveTo>
                <a:lnTo>
                  <a:pt x="375105" y="0"/>
                </a:lnTo>
                <a:lnTo>
                  <a:pt x="375105" y="720000"/>
                </a:lnTo>
                <a:lnTo>
                  <a:pt x="0" y="720000"/>
                </a:lnTo>
                <a:close/>
              </a:path>
            </a:pathLst>
          </a:custGeom>
          <a:blipFill>
            <a:blip>
              <a:extLst>
                <a:ext uri="{96DAC541-7B7A-43D3-8B79-37D633B846F1}">
                  <asvg:svgBlip xmlns:asvg="http://schemas.microsoft.com/office/drawing/2016/SVG/main" r:embed="rId5"/>
                </a:ext>
              </a:extLst>
            </a:blip>
            <a:stretch>
              <a:fillRect/>
            </a:stretch>
          </a:blipFill>
        </p:spPr>
        <p:txBody>
          <a:bodyPr wrap="square">
            <a:noAutofit/>
          </a:bodyPr>
          <a:lstStyle>
            <a:lvl1pPr marL="0" indent="0">
              <a:spcBef>
                <a:spcPts val="0"/>
              </a:spcBef>
              <a:buFont typeface="Effra" panose="020B0604020202020204" pitchFamily="34" charset="0"/>
              <a:buNone/>
              <a:defRPr sz="100" b="0">
                <a:noFill/>
                <a:latin typeface="Effra" panose="020B0603020203020204" pitchFamily="34" charset="0"/>
              </a:defRPr>
            </a:lvl1pPr>
            <a:lvl2pPr marL="0" indent="0">
              <a:spcBef>
                <a:spcPts val="0"/>
              </a:spcBef>
              <a:buFont typeface="Effra" panose="020B0604020202020204" pitchFamily="34" charset="0"/>
              <a:buNone/>
              <a:defRPr sz="1800" b="0">
                <a:solidFill>
                  <a:srgbClr val="FF0000"/>
                </a:solidFill>
                <a:latin typeface="Effra" panose="020B0603020203020204" pitchFamily="34" charset="0"/>
              </a:defRPr>
            </a:lvl2pPr>
            <a:lvl3pPr marL="0" indent="0">
              <a:spcBef>
                <a:spcPts val="0"/>
              </a:spcBef>
              <a:buNone/>
              <a:defRPr sz="100" b="0">
                <a:noFill/>
                <a:latin typeface="Effra" panose="020B0603020203020204" pitchFamily="34" charset="0"/>
              </a:defRPr>
            </a:lvl3pPr>
            <a:lvl4pPr marL="0" indent="0">
              <a:spcBef>
                <a:spcPts val="0"/>
              </a:spcBef>
              <a:buNone/>
              <a:defRPr sz="100" b="0">
                <a:noFill/>
                <a:latin typeface="Effra" panose="020B0603020203020204" pitchFamily="34" charset="0"/>
              </a:defRPr>
            </a:lvl4pPr>
            <a:lvl5pPr marL="0" indent="0">
              <a:spcBef>
                <a:spcPts val="0"/>
              </a:spcBef>
              <a:buNone/>
              <a:defRPr sz="100" b="0">
                <a:noFill/>
                <a:latin typeface="Effra" panose="020B0603020203020204" pitchFamily="34" charset="0"/>
              </a:defRPr>
            </a:lvl5pPr>
            <a:lvl6pPr marL="0" indent="0">
              <a:spcBef>
                <a:spcPts val="0"/>
              </a:spcBef>
              <a:buNone/>
              <a:defRPr sz="100" b="0">
                <a:noFill/>
                <a:latin typeface="Effra" panose="020B0603020203020204" pitchFamily="34" charset="0"/>
              </a:defRPr>
            </a:lvl6pPr>
            <a:lvl7pPr marL="0" indent="0">
              <a:spcBef>
                <a:spcPts val="0"/>
              </a:spcBef>
              <a:buNone/>
              <a:defRPr sz="100" b="0">
                <a:noFill/>
                <a:latin typeface="Effra" panose="020B0603020203020204" pitchFamily="34" charset="0"/>
              </a:defRPr>
            </a:lvl7pPr>
            <a:lvl8pPr marL="0" indent="0">
              <a:spcBef>
                <a:spcPts val="0"/>
              </a:spcBef>
              <a:buNone/>
              <a:defRPr sz="100" b="0">
                <a:noFill/>
                <a:latin typeface="Effra" panose="020B0603020203020204" pitchFamily="34" charset="0"/>
              </a:defRPr>
            </a:lvl8pPr>
            <a:lvl9pPr marL="0" indent="0">
              <a:spcBef>
                <a:spcPts val="0"/>
              </a:spcBef>
              <a:buNone/>
              <a:defRPr sz="100" b="0">
                <a:noFill/>
                <a:latin typeface="Effra" panose="020B0603020203020204" pitchFamily="34" charset="0"/>
              </a:defRPr>
            </a:lvl9pPr>
          </a:lstStyle>
          <a:p>
            <a:pPr lvl="0"/>
            <a:r>
              <a:rPr lang="de-DE" dirty="0"/>
              <a:t> </a:t>
            </a:r>
          </a:p>
        </p:txBody>
      </p:sp>
      <p:sp>
        <p:nvSpPr>
          <p:cNvPr id="4" name="Foliennummernplatzhalter 3">
            <a:extLst>
              <a:ext uri="{FF2B5EF4-FFF2-40B4-BE49-F238E27FC236}">
                <a16:creationId xmlns:a16="http://schemas.microsoft.com/office/drawing/2014/main" id="{2B628830-781A-4331-8FD9-96529EC82D2E}"/>
              </a:ext>
            </a:extLst>
          </p:cNvPr>
          <p:cNvSpPr>
            <a:spLocks noGrp="1"/>
          </p:cNvSpPr>
          <p:nvPr>
            <p:ph type="sldNum" sz="quarter" idx="11"/>
          </p:nvPr>
        </p:nvSpPr>
        <p:spPr bwMode="gray"/>
        <p:txBody>
          <a:bodyPr/>
          <a:lstStyle>
            <a:lvl1pPr>
              <a:defRPr/>
            </a:lvl1pPr>
          </a:lstStyle>
          <a:p>
            <a:fld id="{2D3ABA89-5E62-48D8-9951-C2FF3009A26F}" type="slidenum">
              <a:rPr lang="de-DE" smtClean="0"/>
              <a:pPr/>
              <a:t>‹Nr.›</a:t>
            </a:fld>
            <a:endParaRPr lang="de-DE" dirty="0"/>
          </a:p>
        </p:txBody>
      </p:sp>
      <p:sp>
        <p:nvSpPr>
          <p:cNvPr id="15" name="Apostroph Platzhalter">
            <a:extLst>
              <a:ext uri="{FF2B5EF4-FFF2-40B4-BE49-F238E27FC236}">
                <a16:creationId xmlns:a16="http://schemas.microsoft.com/office/drawing/2014/main" id="{B7CDC36F-8DE2-49FE-833D-40121C4F0FBC}"/>
              </a:ext>
            </a:extLst>
          </p:cNvPr>
          <p:cNvSpPr>
            <a:spLocks noGrp="1"/>
          </p:cNvSpPr>
          <p:nvPr>
            <p:ph type="body" sz="quarter" idx="16" hasCustomPrompt="1"/>
          </p:nvPr>
        </p:nvSpPr>
        <p:spPr bwMode="gray">
          <a:xfrm>
            <a:off x="212715" y="106719"/>
            <a:ext cx="375105" cy="720000"/>
          </a:xfrm>
          <a:custGeom>
            <a:avLst/>
            <a:gdLst>
              <a:gd name="connsiteX0" fmla="*/ 0 w 375105"/>
              <a:gd name="connsiteY0" fmla="*/ 0 h 720000"/>
              <a:gd name="connsiteX1" fmla="*/ 375105 w 375105"/>
              <a:gd name="connsiteY1" fmla="*/ 0 h 720000"/>
              <a:gd name="connsiteX2" fmla="*/ 375105 w 375105"/>
              <a:gd name="connsiteY2" fmla="*/ 720000 h 720000"/>
              <a:gd name="connsiteX3" fmla="*/ 0 w 375105"/>
              <a:gd name="connsiteY3" fmla="*/ 720000 h 720000"/>
            </a:gdLst>
            <a:ahLst/>
            <a:cxnLst>
              <a:cxn ang="0">
                <a:pos x="connsiteX0" y="connsiteY0"/>
              </a:cxn>
              <a:cxn ang="0">
                <a:pos x="connsiteX1" y="connsiteY1"/>
              </a:cxn>
              <a:cxn ang="0">
                <a:pos x="connsiteX2" y="connsiteY2"/>
              </a:cxn>
              <a:cxn ang="0">
                <a:pos x="connsiteX3" y="connsiteY3"/>
              </a:cxn>
            </a:cxnLst>
            <a:rect l="l" t="t" r="r" b="b"/>
            <a:pathLst>
              <a:path w="375105" h="720000">
                <a:moveTo>
                  <a:pt x="0" y="0"/>
                </a:moveTo>
                <a:lnTo>
                  <a:pt x="375105" y="0"/>
                </a:lnTo>
                <a:lnTo>
                  <a:pt x="375105" y="720000"/>
                </a:lnTo>
                <a:lnTo>
                  <a:pt x="0" y="720000"/>
                </a:lnTo>
                <a:close/>
              </a:path>
            </a:pathLst>
          </a:custGeom>
          <a:blipFill>
            <a:blip>
              <a:extLst>
                <a:ext uri="{96DAC541-7B7A-43D3-8B79-37D633B846F1}">
                  <asvg:svgBlip xmlns:asvg="http://schemas.microsoft.com/office/drawing/2016/SVG/main" r:embed="rId6"/>
                </a:ext>
              </a:extLst>
            </a:blip>
            <a:stretch>
              <a:fillRect/>
            </a:stretch>
          </a:blipFill>
        </p:spPr>
        <p:txBody>
          <a:bodyPr wrap="square">
            <a:noAutofit/>
          </a:bodyPr>
          <a:lstStyle>
            <a:lvl1pPr marL="0" indent="0">
              <a:spcBef>
                <a:spcPts val="0"/>
              </a:spcBef>
              <a:buFont typeface="Effra" panose="020B0604020202020204" pitchFamily="34" charset="0"/>
              <a:buNone/>
              <a:defRPr sz="100" b="0">
                <a:noFill/>
                <a:latin typeface="Effra" panose="020B0603020203020204" pitchFamily="34" charset="0"/>
              </a:defRPr>
            </a:lvl1pPr>
            <a:lvl2pPr marL="0" indent="0">
              <a:spcBef>
                <a:spcPts val="0"/>
              </a:spcBef>
              <a:buFont typeface="Effra" panose="020B0604020202020204" pitchFamily="34" charset="0"/>
              <a:buNone/>
              <a:defRPr sz="1800" b="0">
                <a:solidFill>
                  <a:srgbClr val="FF0000"/>
                </a:solidFill>
                <a:latin typeface="Effra" panose="020B0603020203020204" pitchFamily="34" charset="0"/>
              </a:defRPr>
            </a:lvl2pPr>
            <a:lvl3pPr marL="0" indent="0">
              <a:spcBef>
                <a:spcPts val="0"/>
              </a:spcBef>
              <a:buNone/>
              <a:defRPr sz="100" b="0">
                <a:noFill/>
                <a:latin typeface="Effra" panose="020B0603020203020204" pitchFamily="34" charset="0"/>
              </a:defRPr>
            </a:lvl3pPr>
            <a:lvl4pPr marL="0" indent="0">
              <a:spcBef>
                <a:spcPts val="0"/>
              </a:spcBef>
              <a:buNone/>
              <a:defRPr sz="100" b="0">
                <a:noFill/>
                <a:latin typeface="Effra" panose="020B0603020203020204" pitchFamily="34" charset="0"/>
              </a:defRPr>
            </a:lvl4pPr>
            <a:lvl5pPr marL="0" indent="0">
              <a:spcBef>
                <a:spcPts val="0"/>
              </a:spcBef>
              <a:buNone/>
              <a:defRPr sz="100" b="0">
                <a:noFill/>
                <a:latin typeface="Effra" panose="020B0603020203020204" pitchFamily="34" charset="0"/>
              </a:defRPr>
            </a:lvl5pPr>
            <a:lvl6pPr marL="0" indent="0">
              <a:spcBef>
                <a:spcPts val="0"/>
              </a:spcBef>
              <a:buNone/>
              <a:defRPr sz="100" b="0">
                <a:noFill/>
                <a:latin typeface="Effra" panose="020B0603020203020204" pitchFamily="34" charset="0"/>
              </a:defRPr>
            </a:lvl6pPr>
            <a:lvl7pPr marL="0" indent="0">
              <a:spcBef>
                <a:spcPts val="0"/>
              </a:spcBef>
              <a:buNone/>
              <a:defRPr sz="100" b="0">
                <a:noFill/>
                <a:latin typeface="Effra" panose="020B0603020203020204" pitchFamily="34" charset="0"/>
              </a:defRPr>
            </a:lvl7pPr>
            <a:lvl8pPr marL="0" indent="0">
              <a:spcBef>
                <a:spcPts val="0"/>
              </a:spcBef>
              <a:buNone/>
              <a:defRPr sz="100" b="0">
                <a:noFill/>
                <a:latin typeface="Effra" panose="020B0603020203020204" pitchFamily="34" charset="0"/>
              </a:defRPr>
            </a:lvl8pPr>
            <a:lvl9pPr marL="0" indent="0">
              <a:spcBef>
                <a:spcPts val="0"/>
              </a:spcBef>
              <a:buNone/>
              <a:defRPr sz="100" b="0">
                <a:noFill/>
                <a:latin typeface="Effra" panose="020B0603020203020204" pitchFamily="34" charset="0"/>
              </a:defRPr>
            </a:lvl9pPr>
          </a:lstStyle>
          <a:p>
            <a:pPr lvl="0"/>
            <a:r>
              <a:rPr lang="de-DE" dirty="0"/>
              <a:t> </a:t>
            </a:r>
          </a:p>
        </p:txBody>
      </p:sp>
      <p:sp>
        <p:nvSpPr>
          <p:cNvPr id="8" name="Kapitelnummer Platzhalter">
            <a:extLst>
              <a:ext uri="{FF2B5EF4-FFF2-40B4-BE49-F238E27FC236}">
                <a16:creationId xmlns:a16="http://schemas.microsoft.com/office/drawing/2014/main" id="{9F3922B9-5723-4CD7-92E1-6F958A3A1D9D}"/>
              </a:ext>
            </a:extLst>
          </p:cNvPr>
          <p:cNvSpPr>
            <a:spLocks noGrp="1"/>
          </p:cNvSpPr>
          <p:nvPr>
            <p:ph type="body" sz="quarter" idx="17" hasCustomPrompt="1"/>
          </p:nvPr>
        </p:nvSpPr>
        <p:spPr bwMode="gray">
          <a:xfrm>
            <a:off x="6203949" y="493339"/>
            <a:ext cx="252000" cy="215444"/>
          </a:xfrm>
        </p:spPr>
        <p:txBody>
          <a:bodyPr anchor="b">
            <a:spAutoFit/>
          </a:bodyPr>
          <a:lstStyle>
            <a:lvl1pPr marL="0" indent="0">
              <a:spcBef>
                <a:spcPts val="0"/>
              </a:spcBef>
              <a:buFont typeface="Effra" panose="020B0604020202020204" pitchFamily="34" charset="0"/>
              <a:buNone/>
              <a:defRPr sz="1400" b="1">
                <a:solidFill>
                  <a:schemeClr val="tx2"/>
                </a:solidFill>
                <a:latin typeface="Effra" panose="020B0603020203020204" pitchFamily="34" charset="0"/>
              </a:defRPr>
            </a:lvl1pPr>
            <a:lvl2pPr marL="0" indent="0">
              <a:spcBef>
                <a:spcPts val="0"/>
              </a:spcBef>
              <a:buFont typeface="Effra" panose="020B0604020202020204" pitchFamily="34" charset="0"/>
              <a:buNone/>
              <a:defRPr sz="1400" b="1">
                <a:solidFill>
                  <a:schemeClr val="tx2"/>
                </a:solidFill>
                <a:latin typeface="Effra" panose="020B0603020203020204" pitchFamily="34" charset="0"/>
              </a:defRPr>
            </a:lvl2pPr>
            <a:lvl3pPr marL="0" indent="0">
              <a:spcBef>
                <a:spcPts val="0"/>
              </a:spcBef>
              <a:buNone/>
              <a:defRPr sz="1400" b="1">
                <a:solidFill>
                  <a:schemeClr val="tx2"/>
                </a:solidFill>
                <a:latin typeface="Effra" panose="020B0603020203020204" pitchFamily="34" charset="0"/>
              </a:defRPr>
            </a:lvl3pPr>
            <a:lvl4pPr marL="0" indent="0">
              <a:spcBef>
                <a:spcPts val="0"/>
              </a:spcBef>
              <a:buNone/>
              <a:defRPr sz="1400" b="1">
                <a:solidFill>
                  <a:schemeClr val="tx2"/>
                </a:solidFill>
                <a:latin typeface="Effra" panose="020B0603020203020204" pitchFamily="34" charset="0"/>
              </a:defRPr>
            </a:lvl4pPr>
            <a:lvl5pPr marL="0" indent="0">
              <a:spcBef>
                <a:spcPts val="0"/>
              </a:spcBef>
              <a:buNone/>
              <a:defRPr sz="1400" b="1">
                <a:solidFill>
                  <a:schemeClr val="tx2"/>
                </a:solidFill>
                <a:latin typeface="Effra" panose="020B0603020203020204" pitchFamily="34" charset="0"/>
              </a:defRPr>
            </a:lvl5pPr>
            <a:lvl6pPr marL="0" indent="0">
              <a:spcBef>
                <a:spcPts val="0"/>
              </a:spcBef>
              <a:buNone/>
              <a:defRPr sz="1400" b="1">
                <a:solidFill>
                  <a:schemeClr val="tx2"/>
                </a:solidFill>
                <a:latin typeface="Effra" panose="020B0603020203020204" pitchFamily="34" charset="0"/>
              </a:defRPr>
            </a:lvl6pPr>
            <a:lvl7pPr marL="0" indent="0">
              <a:spcBef>
                <a:spcPts val="0"/>
              </a:spcBef>
              <a:buNone/>
              <a:defRPr sz="1400" b="1">
                <a:solidFill>
                  <a:schemeClr val="tx2"/>
                </a:solidFill>
                <a:latin typeface="Effra" panose="020B0603020203020204" pitchFamily="34" charset="0"/>
              </a:defRPr>
            </a:lvl7pPr>
            <a:lvl8pPr marL="0" indent="0">
              <a:spcBef>
                <a:spcPts val="0"/>
              </a:spcBef>
              <a:buNone/>
              <a:defRPr sz="1400" b="1">
                <a:solidFill>
                  <a:schemeClr val="tx2"/>
                </a:solidFill>
                <a:latin typeface="Effra" panose="020B0603020203020204" pitchFamily="34" charset="0"/>
              </a:defRPr>
            </a:lvl8pPr>
            <a:lvl9pPr marL="0" indent="0">
              <a:spcBef>
                <a:spcPts val="0"/>
              </a:spcBef>
              <a:buNone/>
              <a:defRPr sz="1400" b="1">
                <a:solidFill>
                  <a:schemeClr val="tx2"/>
                </a:solidFill>
                <a:latin typeface="Effra" panose="020B0603020203020204" pitchFamily="34" charset="0"/>
              </a:defRPr>
            </a:lvl9pPr>
          </a:lstStyle>
          <a:p>
            <a:pPr lvl="0"/>
            <a:r>
              <a:rPr lang="de-DE" dirty="0"/>
              <a:t>0X</a:t>
            </a:r>
          </a:p>
        </p:txBody>
      </p:sp>
      <p:sp>
        <p:nvSpPr>
          <p:cNvPr id="9" name="Kapitelname Platzhalter">
            <a:extLst>
              <a:ext uri="{FF2B5EF4-FFF2-40B4-BE49-F238E27FC236}">
                <a16:creationId xmlns:a16="http://schemas.microsoft.com/office/drawing/2014/main" id="{D0992C29-A8EC-458F-AACB-F0EF22F6C46D}"/>
              </a:ext>
            </a:extLst>
          </p:cNvPr>
          <p:cNvSpPr>
            <a:spLocks noGrp="1"/>
          </p:cNvSpPr>
          <p:nvPr>
            <p:ph type="body" sz="quarter" idx="14" hasCustomPrompt="1"/>
          </p:nvPr>
        </p:nvSpPr>
        <p:spPr bwMode="gray">
          <a:xfrm>
            <a:off x="6564052" y="493339"/>
            <a:ext cx="4608000" cy="215444"/>
          </a:xfrm>
        </p:spPr>
        <p:txBody>
          <a:bodyPr anchor="b">
            <a:spAutoFit/>
          </a:bodyPr>
          <a:lstStyle>
            <a:lvl1pPr marL="0" indent="0">
              <a:spcBef>
                <a:spcPts val="0"/>
              </a:spcBef>
              <a:buFont typeface="Effra" panose="020B0604020202020204" pitchFamily="34" charset="0"/>
              <a:buNone/>
              <a:defRPr sz="1400" b="1">
                <a:solidFill>
                  <a:schemeClr val="tx2"/>
                </a:solidFill>
                <a:latin typeface="Effra" panose="020B0603020203020204" pitchFamily="34" charset="0"/>
              </a:defRPr>
            </a:lvl1pPr>
            <a:lvl2pPr marL="0" indent="0">
              <a:spcBef>
                <a:spcPts val="0"/>
              </a:spcBef>
              <a:buFont typeface="Effra" panose="020B0604020202020204" pitchFamily="34" charset="0"/>
              <a:buNone/>
              <a:defRPr sz="1400" b="1">
                <a:solidFill>
                  <a:schemeClr val="tx2"/>
                </a:solidFill>
                <a:latin typeface="Effra" panose="020B0603020203020204" pitchFamily="34" charset="0"/>
              </a:defRPr>
            </a:lvl2pPr>
            <a:lvl3pPr marL="0" indent="0">
              <a:spcBef>
                <a:spcPts val="0"/>
              </a:spcBef>
              <a:buNone/>
              <a:defRPr sz="1400" b="1">
                <a:solidFill>
                  <a:schemeClr val="tx2"/>
                </a:solidFill>
                <a:latin typeface="Effra" panose="020B0603020203020204" pitchFamily="34" charset="0"/>
              </a:defRPr>
            </a:lvl3pPr>
            <a:lvl4pPr marL="0" indent="0">
              <a:spcBef>
                <a:spcPts val="0"/>
              </a:spcBef>
              <a:buNone/>
              <a:defRPr sz="1400" b="1">
                <a:solidFill>
                  <a:schemeClr val="tx2"/>
                </a:solidFill>
                <a:latin typeface="Effra" panose="020B0603020203020204" pitchFamily="34" charset="0"/>
              </a:defRPr>
            </a:lvl4pPr>
            <a:lvl5pPr marL="0" indent="0">
              <a:spcBef>
                <a:spcPts val="0"/>
              </a:spcBef>
              <a:buNone/>
              <a:defRPr sz="1400" b="1">
                <a:solidFill>
                  <a:schemeClr val="tx2"/>
                </a:solidFill>
                <a:latin typeface="Effra" panose="020B0603020203020204" pitchFamily="34" charset="0"/>
              </a:defRPr>
            </a:lvl5pPr>
            <a:lvl6pPr marL="0" indent="0">
              <a:spcBef>
                <a:spcPts val="0"/>
              </a:spcBef>
              <a:buNone/>
              <a:defRPr sz="1400" b="1">
                <a:solidFill>
                  <a:schemeClr val="tx2"/>
                </a:solidFill>
                <a:latin typeface="Effra" panose="020B0603020203020204" pitchFamily="34" charset="0"/>
              </a:defRPr>
            </a:lvl6pPr>
            <a:lvl7pPr marL="0" indent="0">
              <a:spcBef>
                <a:spcPts val="0"/>
              </a:spcBef>
              <a:buNone/>
              <a:defRPr sz="1400" b="1">
                <a:solidFill>
                  <a:schemeClr val="tx2"/>
                </a:solidFill>
                <a:latin typeface="Effra" panose="020B0603020203020204" pitchFamily="34" charset="0"/>
              </a:defRPr>
            </a:lvl7pPr>
            <a:lvl8pPr marL="0" indent="0">
              <a:spcBef>
                <a:spcPts val="0"/>
              </a:spcBef>
              <a:buNone/>
              <a:defRPr sz="1400" b="1">
                <a:solidFill>
                  <a:schemeClr val="tx2"/>
                </a:solidFill>
                <a:latin typeface="Effra" panose="020B0603020203020204" pitchFamily="34" charset="0"/>
              </a:defRPr>
            </a:lvl8pPr>
            <a:lvl9pPr marL="0" indent="0">
              <a:spcBef>
                <a:spcPts val="0"/>
              </a:spcBef>
              <a:buNone/>
              <a:defRPr sz="1400" b="1">
                <a:solidFill>
                  <a:schemeClr val="tx2"/>
                </a:solidFill>
                <a:latin typeface="Effra" panose="020B0603020203020204" pitchFamily="34" charset="0"/>
              </a:defRPr>
            </a:lvl9pPr>
          </a:lstStyle>
          <a:p>
            <a:pPr lvl="0"/>
            <a:r>
              <a:rPr lang="de-DE" noProof="0" dirty="0"/>
              <a:t>Kapitelnamen</a:t>
            </a:r>
            <a:r>
              <a:rPr lang="de-DE" dirty="0"/>
              <a:t> durch Klicken bearbeiten</a:t>
            </a:r>
          </a:p>
        </p:txBody>
      </p:sp>
    </p:spTree>
    <p:extLst>
      <p:ext uri="{BB962C8B-B14F-4D97-AF65-F5344CB8AC3E}">
        <p14:creationId xmlns:p14="http://schemas.microsoft.com/office/powerpoint/2010/main" val="356583502"/>
      </p:ext>
    </p:extLst>
  </p:cSld>
  <p:clrMapOvr>
    <a:masterClrMapping/>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 Titel und Diagramm">
    <p:spTree>
      <p:nvGrpSpPr>
        <p:cNvPr id="1" name=""/>
        <p:cNvGrpSpPr/>
        <p:nvPr/>
      </p:nvGrpSpPr>
      <p:grpSpPr>
        <a:xfrm>
          <a:off x="0" y="0"/>
          <a:ext cx="0" cy="0"/>
          <a:chOff x="0" y="0"/>
          <a:chExt cx="0" cy="0"/>
        </a:xfrm>
      </p:grpSpPr>
      <p:graphicFrame>
        <p:nvGraphicFramePr>
          <p:cNvPr id="6" name="Objekt 5" hidden="1">
            <a:extLst>
              <a:ext uri="{FF2B5EF4-FFF2-40B4-BE49-F238E27FC236}">
                <a16:creationId xmlns:a16="http://schemas.microsoft.com/office/drawing/2014/main" id="{F9A82468-DCCD-4A0B-9DDA-5071AEC04245}"/>
              </a:ext>
            </a:extLst>
          </p:cNvPr>
          <p:cNvGraphicFramePr>
            <a:graphicFrameLocks noChangeAspect="1"/>
          </p:cNvGraphicFramePr>
          <p:nvPr userDrawn="1">
            <p:custDataLst>
              <p:tags r:id="rId1"/>
            </p:custDataLst>
            <p:extLst>
              <p:ext uri="{D42A27DB-BD31-4B8C-83A1-F6EECF244321}">
                <p14:modId xmlns:p14="http://schemas.microsoft.com/office/powerpoint/2010/main" val="213479855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06" imgH="306" progId="TCLayout.ActiveDocument.1">
                  <p:embed/>
                </p:oleObj>
              </mc:Choice>
              <mc:Fallback>
                <p:oleObj name="think-cell Folie" r:id="rId3" imgW="306" imgH="306"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5430EAD8-401F-4605-9C82-6369083EB638}"/>
              </a:ext>
            </a:extLst>
          </p:cNvPr>
          <p:cNvSpPr>
            <a:spLocks noGrp="1"/>
          </p:cNvSpPr>
          <p:nvPr>
            <p:ph type="title" hasCustomPrompt="1"/>
          </p:nvPr>
        </p:nvSpPr>
        <p:spPr bwMode="gray"/>
        <p:txBody>
          <a:bodyPr vert="horz"/>
          <a:lstStyle>
            <a:lvl1pPr>
              <a:defRPr/>
            </a:lvl1pPr>
          </a:lstStyle>
          <a:p>
            <a:r>
              <a:rPr lang="de-DE" dirty="0"/>
              <a:t>Folientitel durch Klicken bearbeiten (maximal zweizeilig)</a:t>
            </a:r>
          </a:p>
        </p:txBody>
      </p:sp>
      <p:sp>
        <p:nvSpPr>
          <p:cNvPr id="4" name="Foliennummernplatzhalter 3">
            <a:extLst>
              <a:ext uri="{FF2B5EF4-FFF2-40B4-BE49-F238E27FC236}">
                <a16:creationId xmlns:a16="http://schemas.microsoft.com/office/drawing/2014/main" id="{EE59D031-E8B7-4BEC-8430-C0057483CBC5}"/>
              </a:ext>
            </a:extLst>
          </p:cNvPr>
          <p:cNvSpPr>
            <a:spLocks noGrp="1"/>
          </p:cNvSpPr>
          <p:nvPr>
            <p:ph type="sldNum" sz="quarter" idx="11"/>
          </p:nvPr>
        </p:nvSpPr>
        <p:spPr bwMode="gray"/>
        <p:txBody>
          <a:bodyPr/>
          <a:lstStyle>
            <a:lvl1pPr>
              <a:defRPr/>
            </a:lvl1pPr>
          </a:lstStyle>
          <a:p>
            <a:fld id="{2D3ABA89-5E62-48D8-9951-C2FF3009A26F}" type="slidenum">
              <a:rPr lang="de-DE" smtClean="0"/>
              <a:pPr/>
              <a:t>‹Nr.›</a:t>
            </a:fld>
            <a:endParaRPr lang="de-DE" dirty="0"/>
          </a:p>
        </p:txBody>
      </p:sp>
      <p:sp>
        <p:nvSpPr>
          <p:cNvPr id="8" name="Diagrammtitel Platzhalter 1">
            <a:extLst>
              <a:ext uri="{FF2B5EF4-FFF2-40B4-BE49-F238E27FC236}">
                <a16:creationId xmlns:a16="http://schemas.microsoft.com/office/drawing/2014/main" id="{4261EAC3-5875-4EF0-9C12-C975632193A4}"/>
              </a:ext>
            </a:extLst>
          </p:cNvPr>
          <p:cNvSpPr>
            <a:spLocks noGrp="1"/>
          </p:cNvSpPr>
          <p:nvPr>
            <p:ph type="body" sz="quarter" idx="13" hasCustomPrompt="1"/>
          </p:nvPr>
        </p:nvSpPr>
        <p:spPr bwMode="gray">
          <a:xfrm>
            <a:off x="1019436" y="2528899"/>
            <a:ext cx="10152000" cy="276999"/>
          </a:xfrm>
        </p:spPr>
        <p:txBody>
          <a:bodyPr wrap="square">
            <a:spAutoFit/>
          </a:bodyPr>
          <a:lstStyle>
            <a:lvl1pPr marL="0" indent="0">
              <a:spcBef>
                <a:spcPts val="0"/>
              </a:spcBef>
              <a:buFont typeface="Effra" panose="020B0604020202020204" pitchFamily="34" charset="0"/>
              <a:buNone/>
              <a:defRPr sz="1800" b="1">
                <a:solidFill>
                  <a:schemeClr val="tx2"/>
                </a:solidFill>
                <a:latin typeface="+mn-lt"/>
              </a:defRPr>
            </a:lvl1pPr>
            <a:lvl2pPr marL="0" indent="0">
              <a:spcBef>
                <a:spcPts val="0"/>
              </a:spcBef>
              <a:buFont typeface="Effra" panose="020B0604020202020204" pitchFamily="34" charset="0"/>
              <a:buNone/>
              <a:defRPr sz="1800" b="0">
                <a:solidFill>
                  <a:srgbClr val="FF0000"/>
                </a:solidFill>
                <a:latin typeface="Effra" panose="020B0603020203020204" pitchFamily="34" charset="0"/>
              </a:defRPr>
            </a:lvl2pPr>
            <a:lvl3pPr marL="0" indent="0">
              <a:spcBef>
                <a:spcPts val="0"/>
              </a:spcBef>
              <a:buNone/>
              <a:defRPr sz="1800" b="1">
                <a:solidFill>
                  <a:schemeClr val="tx2"/>
                </a:solidFill>
                <a:latin typeface="+mn-lt"/>
              </a:defRPr>
            </a:lvl3pPr>
            <a:lvl4pPr marL="0" indent="0">
              <a:spcBef>
                <a:spcPts val="0"/>
              </a:spcBef>
              <a:buNone/>
              <a:defRPr sz="1800" b="1">
                <a:solidFill>
                  <a:schemeClr val="tx2"/>
                </a:solidFill>
                <a:latin typeface="+mn-lt"/>
              </a:defRPr>
            </a:lvl4pPr>
            <a:lvl5pPr marL="0" indent="0">
              <a:spcBef>
                <a:spcPts val="0"/>
              </a:spcBef>
              <a:buNone/>
              <a:defRPr sz="1800" b="1">
                <a:solidFill>
                  <a:schemeClr val="tx2"/>
                </a:solidFill>
                <a:latin typeface="+mn-lt"/>
              </a:defRPr>
            </a:lvl5pPr>
            <a:lvl6pPr marL="0" indent="0">
              <a:spcBef>
                <a:spcPts val="0"/>
              </a:spcBef>
              <a:buNone/>
              <a:defRPr sz="1800" b="1">
                <a:solidFill>
                  <a:schemeClr val="tx2"/>
                </a:solidFill>
                <a:latin typeface="+mn-lt"/>
              </a:defRPr>
            </a:lvl6pPr>
            <a:lvl7pPr marL="0" indent="0">
              <a:spcBef>
                <a:spcPts val="0"/>
              </a:spcBef>
              <a:buNone/>
              <a:defRPr sz="1800" b="1">
                <a:solidFill>
                  <a:schemeClr val="tx2"/>
                </a:solidFill>
                <a:latin typeface="+mn-lt"/>
              </a:defRPr>
            </a:lvl7pPr>
            <a:lvl8pPr marL="0" indent="0">
              <a:spcBef>
                <a:spcPts val="0"/>
              </a:spcBef>
              <a:buNone/>
              <a:defRPr sz="1800" b="1">
                <a:solidFill>
                  <a:schemeClr val="tx2"/>
                </a:solidFill>
                <a:latin typeface="+mn-lt"/>
              </a:defRPr>
            </a:lvl8pPr>
            <a:lvl9pPr marL="0" indent="0">
              <a:spcBef>
                <a:spcPts val="0"/>
              </a:spcBef>
              <a:buNone/>
              <a:defRPr sz="1800" b="1">
                <a:solidFill>
                  <a:schemeClr val="tx2"/>
                </a:solidFill>
                <a:latin typeface="+mn-lt"/>
              </a:defRPr>
            </a:lvl9pPr>
          </a:lstStyle>
          <a:p>
            <a:pPr lvl="0"/>
            <a:r>
              <a:rPr lang="de-DE" dirty="0"/>
              <a:t>Diagrammtitel durch Klicken bearbeiten</a:t>
            </a:r>
          </a:p>
        </p:txBody>
      </p:sp>
      <p:sp>
        <p:nvSpPr>
          <p:cNvPr id="9" name="Werteinheit Platzhalter 1">
            <a:extLst>
              <a:ext uri="{FF2B5EF4-FFF2-40B4-BE49-F238E27FC236}">
                <a16:creationId xmlns:a16="http://schemas.microsoft.com/office/drawing/2014/main" id="{C30F7396-0434-4E33-B0A7-165D13168742}"/>
              </a:ext>
            </a:extLst>
          </p:cNvPr>
          <p:cNvSpPr>
            <a:spLocks noGrp="1"/>
          </p:cNvSpPr>
          <p:nvPr>
            <p:ph type="body" sz="quarter" idx="14" hasCustomPrompt="1"/>
          </p:nvPr>
        </p:nvSpPr>
        <p:spPr bwMode="gray">
          <a:xfrm>
            <a:off x="1019436" y="2817602"/>
            <a:ext cx="10152000" cy="276999"/>
          </a:xfrm>
        </p:spPr>
        <p:txBody>
          <a:bodyPr wrap="square">
            <a:spAutoFit/>
          </a:bodyPr>
          <a:lstStyle>
            <a:lvl1pPr marL="0" indent="0">
              <a:spcBef>
                <a:spcPts val="0"/>
              </a:spcBef>
              <a:buFont typeface="Effra" panose="020B0604020202020204" pitchFamily="34" charset="0"/>
              <a:buNone/>
              <a:defRPr sz="1800" b="0">
                <a:solidFill>
                  <a:schemeClr val="tx2"/>
                </a:solidFill>
                <a:latin typeface="+mn-lt"/>
              </a:defRPr>
            </a:lvl1pPr>
            <a:lvl2pPr marL="0" indent="0">
              <a:spcBef>
                <a:spcPts val="0"/>
              </a:spcBef>
              <a:buFont typeface="Effra" panose="020B0604020202020204" pitchFamily="34" charset="0"/>
              <a:buNone/>
              <a:defRPr sz="1800" b="0">
                <a:solidFill>
                  <a:srgbClr val="FF0000"/>
                </a:solidFill>
                <a:latin typeface="Effra" panose="020B0603020203020204" pitchFamily="34" charset="0"/>
              </a:defRPr>
            </a:lvl2pPr>
            <a:lvl3pPr marL="0" indent="0">
              <a:spcBef>
                <a:spcPts val="0"/>
              </a:spcBef>
              <a:buNone/>
              <a:defRPr sz="1800" b="0">
                <a:solidFill>
                  <a:schemeClr val="tx2"/>
                </a:solidFill>
                <a:latin typeface="+mn-lt"/>
              </a:defRPr>
            </a:lvl3pPr>
            <a:lvl4pPr marL="0" indent="0">
              <a:spcBef>
                <a:spcPts val="0"/>
              </a:spcBef>
              <a:buNone/>
              <a:defRPr sz="1800" b="0">
                <a:solidFill>
                  <a:schemeClr val="tx2"/>
                </a:solidFill>
                <a:latin typeface="+mn-lt"/>
              </a:defRPr>
            </a:lvl4pPr>
            <a:lvl5pPr marL="0" indent="0">
              <a:spcBef>
                <a:spcPts val="0"/>
              </a:spcBef>
              <a:buNone/>
              <a:defRPr sz="1800" b="0">
                <a:solidFill>
                  <a:schemeClr val="tx2"/>
                </a:solidFill>
                <a:latin typeface="+mn-lt"/>
              </a:defRPr>
            </a:lvl5pPr>
            <a:lvl6pPr marL="0" indent="0">
              <a:spcBef>
                <a:spcPts val="0"/>
              </a:spcBef>
              <a:buNone/>
              <a:defRPr sz="1800" b="0">
                <a:solidFill>
                  <a:schemeClr val="tx2"/>
                </a:solidFill>
                <a:latin typeface="+mn-lt"/>
              </a:defRPr>
            </a:lvl6pPr>
            <a:lvl7pPr marL="0" indent="0">
              <a:spcBef>
                <a:spcPts val="0"/>
              </a:spcBef>
              <a:buNone/>
              <a:defRPr sz="1800" b="0">
                <a:solidFill>
                  <a:schemeClr val="tx2"/>
                </a:solidFill>
                <a:latin typeface="+mn-lt"/>
              </a:defRPr>
            </a:lvl7pPr>
            <a:lvl8pPr marL="0" indent="0">
              <a:spcBef>
                <a:spcPts val="0"/>
              </a:spcBef>
              <a:buNone/>
              <a:defRPr sz="1800" b="0">
                <a:solidFill>
                  <a:schemeClr val="tx2"/>
                </a:solidFill>
                <a:latin typeface="+mn-lt"/>
              </a:defRPr>
            </a:lvl8pPr>
            <a:lvl9pPr marL="0" indent="0">
              <a:spcBef>
                <a:spcPts val="0"/>
              </a:spcBef>
              <a:buNone/>
              <a:defRPr sz="1800" b="0">
                <a:solidFill>
                  <a:schemeClr val="tx2"/>
                </a:solidFill>
                <a:latin typeface="+mn-lt"/>
              </a:defRPr>
            </a:lvl9pPr>
          </a:lstStyle>
          <a:p>
            <a:pPr lvl="0"/>
            <a:r>
              <a:rPr lang="de-DE"/>
              <a:t>Werteinheit durch Klicken bearbeiten</a:t>
            </a:r>
            <a:endParaRPr lang="de-DE" dirty="0"/>
          </a:p>
        </p:txBody>
      </p:sp>
      <p:sp>
        <p:nvSpPr>
          <p:cNvPr id="10" name="Quelle Platzhalter 1">
            <a:extLst>
              <a:ext uri="{FF2B5EF4-FFF2-40B4-BE49-F238E27FC236}">
                <a16:creationId xmlns:a16="http://schemas.microsoft.com/office/drawing/2014/main" id="{6C79A1CB-605E-423E-8C5F-B87F55F13D47}"/>
              </a:ext>
            </a:extLst>
          </p:cNvPr>
          <p:cNvSpPr>
            <a:spLocks noGrp="1"/>
          </p:cNvSpPr>
          <p:nvPr>
            <p:ph type="body" sz="quarter" idx="18" hasCustomPrompt="1"/>
          </p:nvPr>
        </p:nvSpPr>
        <p:spPr bwMode="gray">
          <a:xfrm>
            <a:off x="1019436" y="5877272"/>
            <a:ext cx="10152000" cy="213990"/>
          </a:xfrm>
        </p:spPr>
        <p:txBody>
          <a:bodyPr tIns="90000">
            <a:spAutoFit/>
          </a:bodyPr>
          <a:lstStyle>
            <a:lvl1pPr marL="0" indent="0">
              <a:spcBef>
                <a:spcPts val="0"/>
              </a:spcBef>
              <a:buFont typeface="Effra" panose="020B0604020202020204" pitchFamily="34" charset="0"/>
              <a:buNone/>
              <a:defRPr sz="800" b="0">
                <a:solidFill>
                  <a:schemeClr val="tx2"/>
                </a:solidFill>
                <a:latin typeface="Effra Medium" panose="020B0703020203020204" pitchFamily="34" charset="0"/>
              </a:defRPr>
            </a:lvl1pPr>
            <a:lvl2pPr marL="0" indent="0">
              <a:spcBef>
                <a:spcPts val="0"/>
              </a:spcBef>
              <a:buFont typeface="Effra" panose="020B0604020202020204" pitchFamily="34" charset="0"/>
              <a:buNone/>
              <a:defRPr sz="1800" b="0">
                <a:solidFill>
                  <a:srgbClr val="FF0000"/>
                </a:solidFill>
                <a:latin typeface="Effra" panose="020B0603020203020204" pitchFamily="34" charset="0"/>
              </a:defRPr>
            </a:lvl2pPr>
            <a:lvl3pPr marL="0" indent="0">
              <a:spcBef>
                <a:spcPts val="0"/>
              </a:spcBef>
              <a:buNone/>
              <a:defRPr sz="800" b="0">
                <a:solidFill>
                  <a:schemeClr val="tx2"/>
                </a:solidFill>
                <a:latin typeface="Effra Medium" panose="020B0703020203020204" pitchFamily="34" charset="0"/>
              </a:defRPr>
            </a:lvl3pPr>
            <a:lvl4pPr marL="0" indent="0">
              <a:spcBef>
                <a:spcPts val="0"/>
              </a:spcBef>
              <a:buNone/>
              <a:defRPr sz="800" b="0">
                <a:solidFill>
                  <a:schemeClr val="tx2"/>
                </a:solidFill>
                <a:latin typeface="Effra Medium" panose="020B0703020203020204" pitchFamily="34" charset="0"/>
              </a:defRPr>
            </a:lvl4pPr>
            <a:lvl5pPr marL="0" indent="0">
              <a:spcBef>
                <a:spcPts val="0"/>
              </a:spcBef>
              <a:buNone/>
              <a:defRPr sz="800" b="0">
                <a:solidFill>
                  <a:schemeClr val="tx2"/>
                </a:solidFill>
                <a:latin typeface="Effra Medium" panose="020B0703020203020204" pitchFamily="34" charset="0"/>
              </a:defRPr>
            </a:lvl5pPr>
            <a:lvl6pPr marL="0" indent="0">
              <a:spcBef>
                <a:spcPts val="0"/>
              </a:spcBef>
              <a:buNone/>
              <a:defRPr sz="800" b="0">
                <a:solidFill>
                  <a:schemeClr val="tx2"/>
                </a:solidFill>
                <a:latin typeface="Effra Medium" panose="020B0703020203020204" pitchFamily="34" charset="0"/>
              </a:defRPr>
            </a:lvl6pPr>
            <a:lvl7pPr marL="0" indent="0">
              <a:spcBef>
                <a:spcPts val="0"/>
              </a:spcBef>
              <a:buNone/>
              <a:defRPr sz="800" b="0">
                <a:solidFill>
                  <a:schemeClr val="tx2"/>
                </a:solidFill>
                <a:latin typeface="Effra Medium" panose="020B0703020203020204" pitchFamily="34" charset="0"/>
              </a:defRPr>
            </a:lvl7pPr>
            <a:lvl8pPr marL="0" indent="0">
              <a:spcBef>
                <a:spcPts val="0"/>
              </a:spcBef>
              <a:buNone/>
              <a:defRPr sz="800" b="0">
                <a:solidFill>
                  <a:schemeClr val="tx2"/>
                </a:solidFill>
                <a:latin typeface="Effra Medium" panose="020B0703020203020204" pitchFamily="34" charset="0"/>
              </a:defRPr>
            </a:lvl8pPr>
            <a:lvl9pPr marL="0" indent="0">
              <a:spcBef>
                <a:spcPts val="0"/>
              </a:spcBef>
              <a:buNone/>
              <a:defRPr sz="800" b="0">
                <a:solidFill>
                  <a:schemeClr val="tx2"/>
                </a:solidFill>
                <a:latin typeface="Effra Medium" panose="020B0703020203020204" pitchFamily="34" charset="0"/>
              </a:defRPr>
            </a:lvl9pPr>
          </a:lstStyle>
          <a:p>
            <a:pPr lvl="0"/>
            <a:r>
              <a:rPr lang="de-DE"/>
              <a:t>Fußnote/Quellenangabe durch Klicken bearbeiten</a:t>
            </a:r>
            <a:endParaRPr lang="de-DE" dirty="0"/>
          </a:p>
        </p:txBody>
      </p:sp>
      <p:sp>
        <p:nvSpPr>
          <p:cNvPr id="12" name="Diagrammplatzhalter 11">
            <a:extLst>
              <a:ext uri="{FF2B5EF4-FFF2-40B4-BE49-F238E27FC236}">
                <a16:creationId xmlns:a16="http://schemas.microsoft.com/office/drawing/2014/main" id="{540032C3-0B6B-4132-8ED7-652BC11DD116}"/>
              </a:ext>
            </a:extLst>
          </p:cNvPr>
          <p:cNvSpPr>
            <a:spLocks noGrp="1"/>
          </p:cNvSpPr>
          <p:nvPr>
            <p:ph type="chart" sz="quarter" idx="19"/>
          </p:nvPr>
        </p:nvSpPr>
        <p:spPr bwMode="gray">
          <a:xfrm>
            <a:off x="1019435" y="3140968"/>
            <a:ext cx="10152000" cy="2736000"/>
          </a:xfrm>
        </p:spPr>
        <p:txBody>
          <a:bodyPr/>
          <a:lstStyle>
            <a:lvl1pPr>
              <a:spcBef>
                <a:spcPts val="0"/>
              </a:spcBef>
              <a:defRPr sz="1600" b="0">
                <a:solidFill>
                  <a:schemeClr val="tx2"/>
                </a:solidFill>
                <a:latin typeface="Effra Light" panose="020B0403020203020204" pitchFamily="34" charset="0"/>
              </a:defRPr>
            </a:lvl1pPr>
          </a:lstStyle>
          <a:p>
            <a:r>
              <a:rPr lang="de-DE"/>
              <a:t>Diagramm durch Klicken auf Symbol hinzufügen</a:t>
            </a:r>
            <a:endParaRPr lang="de-DE" dirty="0"/>
          </a:p>
        </p:txBody>
      </p:sp>
      <p:sp>
        <p:nvSpPr>
          <p:cNvPr id="11" name="Kapitelnummer Platzhalter">
            <a:extLst>
              <a:ext uri="{FF2B5EF4-FFF2-40B4-BE49-F238E27FC236}">
                <a16:creationId xmlns:a16="http://schemas.microsoft.com/office/drawing/2014/main" id="{53E57733-6DA4-437A-967D-DB54C70D1A3D}"/>
              </a:ext>
            </a:extLst>
          </p:cNvPr>
          <p:cNvSpPr>
            <a:spLocks noGrp="1"/>
          </p:cNvSpPr>
          <p:nvPr>
            <p:ph type="body" sz="quarter" idx="17" hasCustomPrompt="1"/>
          </p:nvPr>
        </p:nvSpPr>
        <p:spPr bwMode="gray">
          <a:xfrm>
            <a:off x="6203949" y="493339"/>
            <a:ext cx="252000" cy="215444"/>
          </a:xfrm>
        </p:spPr>
        <p:txBody>
          <a:bodyPr anchor="b">
            <a:spAutoFit/>
          </a:bodyPr>
          <a:lstStyle>
            <a:lvl1pPr marL="0" indent="0">
              <a:spcBef>
                <a:spcPts val="0"/>
              </a:spcBef>
              <a:buFont typeface="Effra" panose="020B0604020202020204" pitchFamily="34" charset="0"/>
              <a:buNone/>
              <a:defRPr sz="1400" b="1">
                <a:solidFill>
                  <a:schemeClr val="tx2"/>
                </a:solidFill>
                <a:latin typeface="Effra" panose="020B0603020203020204" pitchFamily="34" charset="0"/>
              </a:defRPr>
            </a:lvl1pPr>
            <a:lvl2pPr marL="0" indent="0">
              <a:spcBef>
                <a:spcPts val="0"/>
              </a:spcBef>
              <a:buFont typeface="Effra" panose="020B0604020202020204" pitchFamily="34" charset="0"/>
              <a:buNone/>
              <a:defRPr sz="1400" b="1">
                <a:solidFill>
                  <a:schemeClr val="tx2"/>
                </a:solidFill>
                <a:latin typeface="Effra" panose="020B0603020203020204" pitchFamily="34" charset="0"/>
              </a:defRPr>
            </a:lvl2pPr>
            <a:lvl3pPr marL="0" indent="0">
              <a:spcBef>
                <a:spcPts val="0"/>
              </a:spcBef>
              <a:buNone/>
              <a:defRPr sz="1400" b="1">
                <a:solidFill>
                  <a:schemeClr val="tx2"/>
                </a:solidFill>
                <a:latin typeface="Effra" panose="020B0603020203020204" pitchFamily="34" charset="0"/>
              </a:defRPr>
            </a:lvl3pPr>
            <a:lvl4pPr marL="0" indent="0">
              <a:spcBef>
                <a:spcPts val="0"/>
              </a:spcBef>
              <a:buNone/>
              <a:defRPr sz="1400" b="1">
                <a:solidFill>
                  <a:schemeClr val="tx2"/>
                </a:solidFill>
                <a:latin typeface="Effra" panose="020B0603020203020204" pitchFamily="34" charset="0"/>
              </a:defRPr>
            </a:lvl4pPr>
            <a:lvl5pPr marL="0" indent="0">
              <a:spcBef>
                <a:spcPts val="0"/>
              </a:spcBef>
              <a:buNone/>
              <a:defRPr sz="1400" b="1">
                <a:solidFill>
                  <a:schemeClr val="tx2"/>
                </a:solidFill>
                <a:latin typeface="Effra" panose="020B0603020203020204" pitchFamily="34" charset="0"/>
              </a:defRPr>
            </a:lvl5pPr>
            <a:lvl6pPr marL="0" indent="0">
              <a:spcBef>
                <a:spcPts val="0"/>
              </a:spcBef>
              <a:buNone/>
              <a:defRPr sz="1400" b="1">
                <a:solidFill>
                  <a:schemeClr val="tx2"/>
                </a:solidFill>
                <a:latin typeface="Effra" panose="020B0603020203020204" pitchFamily="34" charset="0"/>
              </a:defRPr>
            </a:lvl6pPr>
            <a:lvl7pPr marL="0" indent="0">
              <a:spcBef>
                <a:spcPts val="0"/>
              </a:spcBef>
              <a:buNone/>
              <a:defRPr sz="1400" b="1">
                <a:solidFill>
                  <a:schemeClr val="tx2"/>
                </a:solidFill>
                <a:latin typeface="Effra" panose="020B0603020203020204" pitchFamily="34" charset="0"/>
              </a:defRPr>
            </a:lvl7pPr>
            <a:lvl8pPr marL="0" indent="0">
              <a:spcBef>
                <a:spcPts val="0"/>
              </a:spcBef>
              <a:buNone/>
              <a:defRPr sz="1400" b="1">
                <a:solidFill>
                  <a:schemeClr val="tx2"/>
                </a:solidFill>
                <a:latin typeface="Effra" panose="020B0603020203020204" pitchFamily="34" charset="0"/>
              </a:defRPr>
            </a:lvl8pPr>
            <a:lvl9pPr marL="0" indent="0">
              <a:spcBef>
                <a:spcPts val="0"/>
              </a:spcBef>
              <a:buNone/>
              <a:defRPr sz="1400" b="1">
                <a:solidFill>
                  <a:schemeClr val="tx2"/>
                </a:solidFill>
                <a:latin typeface="Effra" panose="020B0603020203020204" pitchFamily="34" charset="0"/>
              </a:defRPr>
            </a:lvl9pPr>
          </a:lstStyle>
          <a:p>
            <a:pPr lvl="0"/>
            <a:r>
              <a:rPr lang="de-DE" dirty="0"/>
              <a:t>0X</a:t>
            </a:r>
          </a:p>
        </p:txBody>
      </p:sp>
      <p:sp>
        <p:nvSpPr>
          <p:cNvPr id="13" name="Kapitelname Platzhalter">
            <a:extLst>
              <a:ext uri="{FF2B5EF4-FFF2-40B4-BE49-F238E27FC236}">
                <a16:creationId xmlns:a16="http://schemas.microsoft.com/office/drawing/2014/main" id="{BD8D19C6-5E34-47CB-BA38-71BC9F5ED10C}"/>
              </a:ext>
            </a:extLst>
          </p:cNvPr>
          <p:cNvSpPr>
            <a:spLocks noGrp="1"/>
          </p:cNvSpPr>
          <p:nvPr>
            <p:ph type="body" sz="quarter" idx="20" hasCustomPrompt="1"/>
          </p:nvPr>
        </p:nvSpPr>
        <p:spPr bwMode="gray">
          <a:xfrm>
            <a:off x="6564052" y="493339"/>
            <a:ext cx="4608000" cy="215444"/>
          </a:xfrm>
        </p:spPr>
        <p:txBody>
          <a:bodyPr anchor="b">
            <a:spAutoFit/>
          </a:bodyPr>
          <a:lstStyle>
            <a:lvl1pPr marL="0" indent="0">
              <a:spcBef>
                <a:spcPts val="0"/>
              </a:spcBef>
              <a:buFont typeface="Effra" panose="020B0604020202020204" pitchFamily="34" charset="0"/>
              <a:buNone/>
              <a:defRPr sz="1400" b="1">
                <a:solidFill>
                  <a:schemeClr val="tx2"/>
                </a:solidFill>
                <a:latin typeface="Effra" panose="020B0603020203020204" pitchFamily="34" charset="0"/>
              </a:defRPr>
            </a:lvl1pPr>
            <a:lvl2pPr marL="0" indent="0">
              <a:spcBef>
                <a:spcPts val="0"/>
              </a:spcBef>
              <a:buFont typeface="Effra" panose="020B0604020202020204" pitchFamily="34" charset="0"/>
              <a:buNone/>
              <a:defRPr sz="1400" b="1">
                <a:solidFill>
                  <a:schemeClr val="tx2"/>
                </a:solidFill>
                <a:latin typeface="Effra" panose="020B0603020203020204" pitchFamily="34" charset="0"/>
              </a:defRPr>
            </a:lvl2pPr>
            <a:lvl3pPr marL="0" indent="0">
              <a:spcBef>
                <a:spcPts val="0"/>
              </a:spcBef>
              <a:buNone/>
              <a:defRPr sz="1400" b="1">
                <a:solidFill>
                  <a:schemeClr val="tx2"/>
                </a:solidFill>
                <a:latin typeface="Effra" panose="020B0603020203020204" pitchFamily="34" charset="0"/>
              </a:defRPr>
            </a:lvl3pPr>
            <a:lvl4pPr marL="0" indent="0">
              <a:spcBef>
                <a:spcPts val="0"/>
              </a:spcBef>
              <a:buNone/>
              <a:defRPr sz="1400" b="1">
                <a:solidFill>
                  <a:schemeClr val="tx2"/>
                </a:solidFill>
                <a:latin typeface="Effra" panose="020B0603020203020204" pitchFamily="34" charset="0"/>
              </a:defRPr>
            </a:lvl4pPr>
            <a:lvl5pPr marL="0" indent="0">
              <a:spcBef>
                <a:spcPts val="0"/>
              </a:spcBef>
              <a:buNone/>
              <a:defRPr sz="1400" b="1">
                <a:solidFill>
                  <a:schemeClr val="tx2"/>
                </a:solidFill>
                <a:latin typeface="Effra" panose="020B0603020203020204" pitchFamily="34" charset="0"/>
              </a:defRPr>
            </a:lvl5pPr>
            <a:lvl6pPr marL="0" indent="0">
              <a:spcBef>
                <a:spcPts val="0"/>
              </a:spcBef>
              <a:buNone/>
              <a:defRPr sz="1400" b="1">
                <a:solidFill>
                  <a:schemeClr val="tx2"/>
                </a:solidFill>
                <a:latin typeface="Effra" panose="020B0603020203020204" pitchFamily="34" charset="0"/>
              </a:defRPr>
            </a:lvl6pPr>
            <a:lvl7pPr marL="0" indent="0">
              <a:spcBef>
                <a:spcPts val="0"/>
              </a:spcBef>
              <a:buNone/>
              <a:defRPr sz="1400" b="1">
                <a:solidFill>
                  <a:schemeClr val="tx2"/>
                </a:solidFill>
                <a:latin typeface="Effra" panose="020B0603020203020204" pitchFamily="34" charset="0"/>
              </a:defRPr>
            </a:lvl7pPr>
            <a:lvl8pPr marL="0" indent="0">
              <a:spcBef>
                <a:spcPts val="0"/>
              </a:spcBef>
              <a:buNone/>
              <a:defRPr sz="1400" b="1">
                <a:solidFill>
                  <a:schemeClr val="tx2"/>
                </a:solidFill>
                <a:latin typeface="Effra" panose="020B0603020203020204" pitchFamily="34" charset="0"/>
              </a:defRPr>
            </a:lvl8pPr>
            <a:lvl9pPr marL="0" indent="0">
              <a:spcBef>
                <a:spcPts val="0"/>
              </a:spcBef>
              <a:buNone/>
              <a:defRPr sz="1400" b="1">
                <a:solidFill>
                  <a:schemeClr val="tx2"/>
                </a:solidFill>
                <a:latin typeface="Effra" panose="020B0603020203020204" pitchFamily="34" charset="0"/>
              </a:defRPr>
            </a:lvl9pPr>
          </a:lstStyle>
          <a:p>
            <a:pPr lvl="0"/>
            <a:r>
              <a:rPr lang="de-DE" noProof="0" dirty="0"/>
              <a:t>Kapitelnamen</a:t>
            </a:r>
            <a:r>
              <a:rPr lang="de-DE" dirty="0"/>
              <a:t> durch Klicken bearbeiten</a:t>
            </a:r>
          </a:p>
        </p:txBody>
      </p:sp>
    </p:spTree>
    <p:extLst>
      <p:ext uri="{BB962C8B-B14F-4D97-AF65-F5344CB8AC3E}">
        <p14:creationId xmlns:p14="http://schemas.microsoft.com/office/powerpoint/2010/main" val="333508044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 Titel und zwei Diagramme">
    <p:spTree>
      <p:nvGrpSpPr>
        <p:cNvPr id="1" name=""/>
        <p:cNvGrpSpPr/>
        <p:nvPr/>
      </p:nvGrpSpPr>
      <p:grpSpPr>
        <a:xfrm>
          <a:off x="0" y="0"/>
          <a:ext cx="0" cy="0"/>
          <a:chOff x="0" y="0"/>
          <a:chExt cx="0" cy="0"/>
        </a:xfrm>
      </p:grpSpPr>
      <p:graphicFrame>
        <p:nvGraphicFramePr>
          <p:cNvPr id="6" name="Objekt 5" hidden="1">
            <a:extLst>
              <a:ext uri="{FF2B5EF4-FFF2-40B4-BE49-F238E27FC236}">
                <a16:creationId xmlns:a16="http://schemas.microsoft.com/office/drawing/2014/main" id="{F9A82468-DCCD-4A0B-9DDA-5071AEC04245}"/>
              </a:ext>
            </a:extLst>
          </p:cNvPr>
          <p:cNvGraphicFramePr>
            <a:graphicFrameLocks noChangeAspect="1"/>
          </p:cNvGraphicFramePr>
          <p:nvPr userDrawn="1">
            <p:custDataLst>
              <p:tags r:id="rId1"/>
            </p:custDataLst>
            <p:extLst>
              <p:ext uri="{D42A27DB-BD31-4B8C-83A1-F6EECF244321}">
                <p14:modId xmlns:p14="http://schemas.microsoft.com/office/powerpoint/2010/main" val="132807562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06" imgH="306" progId="TCLayout.ActiveDocument.1">
                  <p:embed/>
                </p:oleObj>
              </mc:Choice>
              <mc:Fallback>
                <p:oleObj name="think-cell Folie" r:id="rId3" imgW="306" imgH="306" progId="TCLayout.ActiveDocument.1">
                  <p:embed/>
                  <p:pic>
                    <p:nvPicPr>
                      <p:cNvPr id="6" name="Objekt 5" hidden="1">
                        <a:extLst>
                          <a:ext uri="{FF2B5EF4-FFF2-40B4-BE49-F238E27FC236}">
                            <a16:creationId xmlns:a16="http://schemas.microsoft.com/office/drawing/2014/main" id="{F9A82468-DCCD-4A0B-9DDA-5071AEC0424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5430EAD8-401F-4605-9C82-6369083EB638}"/>
              </a:ext>
            </a:extLst>
          </p:cNvPr>
          <p:cNvSpPr>
            <a:spLocks noGrp="1"/>
          </p:cNvSpPr>
          <p:nvPr>
            <p:ph type="title" hasCustomPrompt="1"/>
          </p:nvPr>
        </p:nvSpPr>
        <p:spPr bwMode="gray">
          <a:xfrm>
            <a:off x="1019436" y="1135340"/>
            <a:ext cx="10152000" cy="1069524"/>
          </a:xfrm>
        </p:spPr>
        <p:txBody>
          <a:bodyPr vert="horz"/>
          <a:lstStyle>
            <a:lvl1pPr>
              <a:defRPr/>
            </a:lvl1pPr>
          </a:lstStyle>
          <a:p>
            <a:r>
              <a:rPr lang="de-DE" dirty="0"/>
              <a:t>Folientitel durch Klicken bearbeiten (maximal zweizeilig)</a:t>
            </a:r>
          </a:p>
        </p:txBody>
      </p:sp>
      <p:sp>
        <p:nvSpPr>
          <p:cNvPr id="4" name="Foliennummernplatzhalter 3">
            <a:extLst>
              <a:ext uri="{FF2B5EF4-FFF2-40B4-BE49-F238E27FC236}">
                <a16:creationId xmlns:a16="http://schemas.microsoft.com/office/drawing/2014/main" id="{EE59D031-E8B7-4BEC-8430-C0057483CBC5}"/>
              </a:ext>
            </a:extLst>
          </p:cNvPr>
          <p:cNvSpPr>
            <a:spLocks noGrp="1"/>
          </p:cNvSpPr>
          <p:nvPr>
            <p:ph type="sldNum" sz="quarter" idx="11"/>
          </p:nvPr>
        </p:nvSpPr>
        <p:spPr bwMode="gray"/>
        <p:txBody>
          <a:bodyPr/>
          <a:lstStyle>
            <a:lvl1pPr>
              <a:defRPr/>
            </a:lvl1pPr>
          </a:lstStyle>
          <a:p>
            <a:fld id="{2D3ABA89-5E62-48D8-9951-C2FF3009A26F}" type="slidenum">
              <a:rPr lang="de-DE" smtClean="0"/>
              <a:pPr/>
              <a:t>‹Nr.›</a:t>
            </a:fld>
            <a:endParaRPr lang="de-DE" dirty="0"/>
          </a:p>
        </p:txBody>
      </p:sp>
      <p:sp>
        <p:nvSpPr>
          <p:cNvPr id="8" name="Diagrammtitel Platzhalter 1">
            <a:extLst>
              <a:ext uri="{FF2B5EF4-FFF2-40B4-BE49-F238E27FC236}">
                <a16:creationId xmlns:a16="http://schemas.microsoft.com/office/drawing/2014/main" id="{4261EAC3-5875-4EF0-9C12-C975632193A4}"/>
              </a:ext>
            </a:extLst>
          </p:cNvPr>
          <p:cNvSpPr>
            <a:spLocks noGrp="1"/>
          </p:cNvSpPr>
          <p:nvPr>
            <p:ph type="body" sz="quarter" idx="13" hasCustomPrompt="1"/>
          </p:nvPr>
        </p:nvSpPr>
        <p:spPr bwMode="gray">
          <a:xfrm>
            <a:off x="1019436" y="2528899"/>
            <a:ext cx="4968000" cy="276999"/>
          </a:xfrm>
        </p:spPr>
        <p:txBody>
          <a:bodyPr wrap="square">
            <a:spAutoFit/>
          </a:bodyPr>
          <a:lstStyle>
            <a:lvl1pPr marL="0" indent="0">
              <a:spcBef>
                <a:spcPts val="0"/>
              </a:spcBef>
              <a:buFont typeface="Effra" panose="020B0604020202020204" pitchFamily="34" charset="0"/>
              <a:buNone/>
              <a:defRPr sz="1800" b="1">
                <a:solidFill>
                  <a:schemeClr val="tx2"/>
                </a:solidFill>
                <a:latin typeface="+mn-lt"/>
              </a:defRPr>
            </a:lvl1pPr>
            <a:lvl2pPr marL="0" indent="0">
              <a:spcBef>
                <a:spcPts val="0"/>
              </a:spcBef>
              <a:buFont typeface="Effra" panose="020B0604020202020204" pitchFamily="34" charset="0"/>
              <a:buNone/>
              <a:defRPr sz="1800" b="0">
                <a:solidFill>
                  <a:srgbClr val="FF0000"/>
                </a:solidFill>
                <a:latin typeface="Effra" panose="020B0603020203020204" pitchFamily="34" charset="0"/>
              </a:defRPr>
            </a:lvl2pPr>
            <a:lvl3pPr marL="0" indent="0">
              <a:spcBef>
                <a:spcPts val="0"/>
              </a:spcBef>
              <a:buNone/>
              <a:defRPr sz="1800" b="1">
                <a:solidFill>
                  <a:schemeClr val="tx2"/>
                </a:solidFill>
                <a:latin typeface="+mn-lt"/>
              </a:defRPr>
            </a:lvl3pPr>
            <a:lvl4pPr marL="0" indent="0">
              <a:spcBef>
                <a:spcPts val="0"/>
              </a:spcBef>
              <a:buNone/>
              <a:defRPr sz="1800" b="1">
                <a:solidFill>
                  <a:schemeClr val="tx2"/>
                </a:solidFill>
                <a:latin typeface="+mn-lt"/>
              </a:defRPr>
            </a:lvl4pPr>
            <a:lvl5pPr marL="0" indent="0">
              <a:spcBef>
                <a:spcPts val="0"/>
              </a:spcBef>
              <a:buNone/>
              <a:defRPr sz="1800" b="1">
                <a:solidFill>
                  <a:schemeClr val="tx2"/>
                </a:solidFill>
                <a:latin typeface="+mn-lt"/>
              </a:defRPr>
            </a:lvl5pPr>
            <a:lvl6pPr marL="0" indent="0">
              <a:spcBef>
                <a:spcPts val="0"/>
              </a:spcBef>
              <a:buNone/>
              <a:defRPr sz="1800" b="1">
                <a:solidFill>
                  <a:schemeClr val="tx2"/>
                </a:solidFill>
                <a:latin typeface="+mn-lt"/>
              </a:defRPr>
            </a:lvl6pPr>
            <a:lvl7pPr marL="0" indent="0">
              <a:spcBef>
                <a:spcPts val="0"/>
              </a:spcBef>
              <a:buNone/>
              <a:defRPr sz="1800" b="1">
                <a:solidFill>
                  <a:schemeClr val="tx2"/>
                </a:solidFill>
                <a:latin typeface="+mn-lt"/>
              </a:defRPr>
            </a:lvl7pPr>
            <a:lvl8pPr marL="0" indent="0">
              <a:spcBef>
                <a:spcPts val="0"/>
              </a:spcBef>
              <a:buNone/>
              <a:defRPr sz="1800" b="1">
                <a:solidFill>
                  <a:schemeClr val="tx2"/>
                </a:solidFill>
                <a:latin typeface="+mn-lt"/>
              </a:defRPr>
            </a:lvl8pPr>
            <a:lvl9pPr marL="0" indent="0">
              <a:spcBef>
                <a:spcPts val="0"/>
              </a:spcBef>
              <a:buNone/>
              <a:defRPr sz="1800" b="1">
                <a:solidFill>
                  <a:schemeClr val="tx2"/>
                </a:solidFill>
                <a:latin typeface="+mn-lt"/>
              </a:defRPr>
            </a:lvl9pPr>
          </a:lstStyle>
          <a:p>
            <a:pPr lvl="0"/>
            <a:r>
              <a:rPr lang="de-DE" dirty="0"/>
              <a:t>Diagrammtitel durch Klicken bearbeiten</a:t>
            </a:r>
          </a:p>
        </p:txBody>
      </p:sp>
      <p:sp>
        <p:nvSpPr>
          <p:cNvPr id="9" name="Werteinheit Platzhalter 1">
            <a:extLst>
              <a:ext uri="{FF2B5EF4-FFF2-40B4-BE49-F238E27FC236}">
                <a16:creationId xmlns:a16="http://schemas.microsoft.com/office/drawing/2014/main" id="{C30F7396-0434-4E33-B0A7-165D13168742}"/>
              </a:ext>
            </a:extLst>
          </p:cNvPr>
          <p:cNvSpPr>
            <a:spLocks noGrp="1"/>
          </p:cNvSpPr>
          <p:nvPr>
            <p:ph type="body" sz="quarter" idx="14" hasCustomPrompt="1"/>
          </p:nvPr>
        </p:nvSpPr>
        <p:spPr bwMode="gray">
          <a:xfrm>
            <a:off x="1019436" y="2817602"/>
            <a:ext cx="4968000" cy="276999"/>
          </a:xfrm>
        </p:spPr>
        <p:txBody>
          <a:bodyPr wrap="square">
            <a:spAutoFit/>
          </a:bodyPr>
          <a:lstStyle>
            <a:lvl1pPr marL="0" indent="0">
              <a:spcBef>
                <a:spcPts val="0"/>
              </a:spcBef>
              <a:buFont typeface="Effra" panose="020B0604020202020204" pitchFamily="34" charset="0"/>
              <a:buNone/>
              <a:defRPr sz="1800" b="0">
                <a:solidFill>
                  <a:schemeClr val="tx2"/>
                </a:solidFill>
                <a:latin typeface="+mn-lt"/>
              </a:defRPr>
            </a:lvl1pPr>
            <a:lvl2pPr marL="0" indent="0">
              <a:spcBef>
                <a:spcPts val="0"/>
              </a:spcBef>
              <a:buFont typeface="Effra" panose="020B0604020202020204" pitchFamily="34" charset="0"/>
              <a:buNone/>
              <a:defRPr sz="1800" b="0">
                <a:solidFill>
                  <a:srgbClr val="FF0000"/>
                </a:solidFill>
                <a:latin typeface="Effra" panose="020B0603020203020204" pitchFamily="34" charset="0"/>
              </a:defRPr>
            </a:lvl2pPr>
            <a:lvl3pPr marL="0" indent="0">
              <a:spcBef>
                <a:spcPts val="0"/>
              </a:spcBef>
              <a:buNone/>
              <a:defRPr sz="1800" b="0">
                <a:solidFill>
                  <a:schemeClr val="tx2"/>
                </a:solidFill>
                <a:latin typeface="+mn-lt"/>
              </a:defRPr>
            </a:lvl3pPr>
            <a:lvl4pPr marL="0" indent="0">
              <a:spcBef>
                <a:spcPts val="0"/>
              </a:spcBef>
              <a:buNone/>
              <a:defRPr sz="1800" b="0">
                <a:solidFill>
                  <a:schemeClr val="tx2"/>
                </a:solidFill>
                <a:latin typeface="+mn-lt"/>
              </a:defRPr>
            </a:lvl4pPr>
            <a:lvl5pPr marL="0" indent="0">
              <a:spcBef>
                <a:spcPts val="0"/>
              </a:spcBef>
              <a:buNone/>
              <a:defRPr sz="1800" b="0">
                <a:solidFill>
                  <a:schemeClr val="tx2"/>
                </a:solidFill>
                <a:latin typeface="+mn-lt"/>
              </a:defRPr>
            </a:lvl5pPr>
            <a:lvl6pPr marL="0" indent="0">
              <a:spcBef>
                <a:spcPts val="0"/>
              </a:spcBef>
              <a:buNone/>
              <a:defRPr sz="1800" b="0">
                <a:solidFill>
                  <a:schemeClr val="tx2"/>
                </a:solidFill>
                <a:latin typeface="+mn-lt"/>
              </a:defRPr>
            </a:lvl6pPr>
            <a:lvl7pPr marL="0" indent="0">
              <a:spcBef>
                <a:spcPts val="0"/>
              </a:spcBef>
              <a:buNone/>
              <a:defRPr sz="1800" b="0">
                <a:solidFill>
                  <a:schemeClr val="tx2"/>
                </a:solidFill>
                <a:latin typeface="+mn-lt"/>
              </a:defRPr>
            </a:lvl7pPr>
            <a:lvl8pPr marL="0" indent="0">
              <a:spcBef>
                <a:spcPts val="0"/>
              </a:spcBef>
              <a:buNone/>
              <a:defRPr sz="1800" b="0">
                <a:solidFill>
                  <a:schemeClr val="tx2"/>
                </a:solidFill>
                <a:latin typeface="+mn-lt"/>
              </a:defRPr>
            </a:lvl8pPr>
            <a:lvl9pPr marL="0" indent="0">
              <a:spcBef>
                <a:spcPts val="0"/>
              </a:spcBef>
              <a:buNone/>
              <a:defRPr sz="1800" b="0">
                <a:solidFill>
                  <a:schemeClr val="tx2"/>
                </a:solidFill>
                <a:latin typeface="+mn-lt"/>
              </a:defRPr>
            </a:lvl9pPr>
          </a:lstStyle>
          <a:p>
            <a:pPr lvl="0"/>
            <a:r>
              <a:rPr lang="de-DE"/>
              <a:t>Werteinheit durch Klicken bearbeiten</a:t>
            </a:r>
            <a:endParaRPr lang="de-DE" dirty="0"/>
          </a:p>
        </p:txBody>
      </p:sp>
      <p:sp>
        <p:nvSpPr>
          <p:cNvPr id="10" name="Quelle Platzhalter 1">
            <a:extLst>
              <a:ext uri="{FF2B5EF4-FFF2-40B4-BE49-F238E27FC236}">
                <a16:creationId xmlns:a16="http://schemas.microsoft.com/office/drawing/2014/main" id="{6C79A1CB-605E-423E-8C5F-B87F55F13D47}"/>
              </a:ext>
            </a:extLst>
          </p:cNvPr>
          <p:cNvSpPr>
            <a:spLocks noGrp="1"/>
          </p:cNvSpPr>
          <p:nvPr>
            <p:ph type="body" sz="quarter" idx="18" hasCustomPrompt="1"/>
          </p:nvPr>
        </p:nvSpPr>
        <p:spPr bwMode="gray">
          <a:xfrm>
            <a:off x="1019436" y="5877272"/>
            <a:ext cx="4968000" cy="213990"/>
          </a:xfrm>
        </p:spPr>
        <p:txBody>
          <a:bodyPr tIns="90000">
            <a:spAutoFit/>
          </a:bodyPr>
          <a:lstStyle>
            <a:lvl1pPr marL="0" indent="0">
              <a:spcBef>
                <a:spcPts val="0"/>
              </a:spcBef>
              <a:buFont typeface="Effra" panose="020B0604020202020204" pitchFamily="34" charset="0"/>
              <a:buNone/>
              <a:defRPr sz="800" b="0">
                <a:solidFill>
                  <a:schemeClr val="tx2"/>
                </a:solidFill>
                <a:latin typeface="Effra Medium" panose="020B0703020203020204" pitchFamily="34" charset="0"/>
              </a:defRPr>
            </a:lvl1pPr>
            <a:lvl2pPr marL="0" indent="0">
              <a:spcBef>
                <a:spcPts val="0"/>
              </a:spcBef>
              <a:buFont typeface="Effra" panose="020B0604020202020204" pitchFamily="34" charset="0"/>
              <a:buNone/>
              <a:defRPr sz="1800" b="0">
                <a:solidFill>
                  <a:srgbClr val="FF0000"/>
                </a:solidFill>
                <a:latin typeface="Effra" panose="020B0603020203020204" pitchFamily="34" charset="0"/>
              </a:defRPr>
            </a:lvl2pPr>
            <a:lvl3pPr marL="0" indent="0">
              <a:spcBef>
                <a:spcPts val="0"/>
              </a:spcBef>
              <a:buNone/>
              <a:defRPr sz="800" b="0">
                <a:solidFill>
                  <a:schemeClr val="tx2"/>
                </a:solidFill>
                <a:latin typeface="Effra Medium" panose="020B0703020203020204" pitchFamily="34" charset="0"/>
              </a:defRPr>
            </a:lvl3pPr>
            <a:lvl4pPr marL="0" indent="0">
              <a:spcBef>
                <a:spcPts val="0"/>
              </a:spcBef>
              <a:buNone/>
              <a:defRPr sz="800" b="0">
                <a:solidFill>
                  <a:schemeClr val="tx2"/>
                </a:solidFill>
                <a:latin typeface="Effra Medium" panose="020B0703020203020204" pitchFamily="34" charset="0"/>
              </a:defRPr>
            </a:lvl4pPr>
            <a:lvl5pPr marL="0" indent="0">
              <a:spcBef>
                <a:spcPts val="0"/>
              </a:spcBef>
              <a:buNone/>
              <a:defRPr sz="800" b="0">
                <a:solidFill>
                  <a:schemeClr val="tx2"/>
                </a:solidFill>
                <a:latin typeface="Effra Medium" panose="020B0703020203020204" pitchFamily="34" charset="0"/>
              </a:defRPr>
            </a:lvl5pPr>
            <a:lvl6pPr marL="0" indent="0">
              <a:spcBef>
                <a:spcPts val="0"/>
              </a:spcBef>
              <a:buNone/>
              <a:defRPr sz="800" b="0">
                <a:solidFill>
                  <a:schemeClr val="tx2"/>
                </a:solidFill>
                <a:latin typeface="Effra Medium" panose="020B0703020203020204" pitchFamily="34" charset="0"/>
              </a:defRPr>
            </a:lvl6pPr>
            <a:lvl7pPr marL="0" indent="0">
              <a:spcBef>
                <a:spcPts val="0"/>
              </a:spcBef>
              <a:buNone/>
              <a:defRPr sz="800" b="0">
                <a:solidFill>
                  <a:schemeClr val="tx2"/>
                </a:solidFill>
                <a:latin typeface="Effra Medium" panose="020B0703020203020204" pitchFamily="34" charset="0"/>
              </a:defRPr>
            </a:lvl7pPr>
            <a:lvl8pPr marL="0" indent="0">
              <a:spcBef>
                <a:spcPts val="0"/>
              </a:spcBef>
              <a:buNone/>
              <a:defRPr sz="800" b="0">
                <a:solidFill>
                  <a:schemeClr val="tx2"/>
                </a:solidFill>
                <a:latin typeface="Effra Medium" panose="020B0703020203020204" pitchFamily="34" charset="0"/>
              </a:defRPr>
            </a:lvl8pPr>
            <a:lvl9pPr marL="0" indent="0">
              <a:spcBef>
                <a:spcPts val="0"/>
              </a:spcBef>
              <a:buNone/>
              <a:defRPr sz="800" b="0">
                <a:solidFill>
                  <a:schemeClr val="tx2"/>
                </a:solidFill>
                <a:latin typeface="Effra Medium" panose="020B0703020203020204" pitchFamily="34" charset="0"/>
              </a:defRPr>
            </a:lvl9pPr>
          </a:lstStyle>
          <a:p>
            <a:pPr lvl="0"/>
            <a:r>
              <a:rPr lang="de-DE"/>
              <a:t>Fußnote/Quellenangabe durch Klicken bearbeiten</a:t>
            </a:r>
            <a:endParaRPr lang="de-DE" dirty="0"/>
          </a:p>
        </p:txBody>
      </p:sp>
      <p:sp>
        <p:nvSpPr>
          <p:cNvPr id="12" name="Diagrammplatzhalter 11">
            <a:extLst>
              <a:ext uri="{FF2B5EF4-FFF2-40B4-BE49-F238E27FC236}">
                <a16:creationId xmlns:a16="http://schemas.microsoft.com/office/drawing/2014/main" id="{540032C3-0B6B-4132-8ED7-652BC11DD116}"/>
              </a:ext>
            </a:extLst>
          </p:cNvPr>
          <p:cNvSpPr>
            <a:spLocks noGrp="1"/>
          </p:cNvSpPr>
          <p:nvPr>
            <p:ph type="chart" sz="quarter" idx="19"/>
          </p:nvPr>
        </p:nvSpPr>
        <p:spPr bwMode="gray">
          <a:xfrm>
            <a:off x="1019435" y="3140968"/>
            <a:ext cx="4968000" cy="2736000"/>
          </a:xfrm>
        </p:spPr>
        <p:txBody>
          <a:bodyPr/>
          <a:lstStyle>
            <a:lvl1pPr>
              <a:spcBef>
                <a:spcPts val="0"/>
              </a:spcBef>
              <a:defRPr sz="1600" b="0">
                <a:solidFill>
                  <a:schemeClr val="tx2"/>
                </a:solidFill>
                <a:latin typeface="Effra Light" panose="020B0403020203020204" pitchFamily="34" charset="0"/>
              </a:defRPr>
            </a:lvl1pPr>
          </a:lstStyle>
          <a:p>
            <a:r>
              <a:rPr lang="de-DE"/>
              <a:t>Diagramm durch Klicken auf Symbol hinzufügen</a:t>
            </a:r>
            <a:endParaRPr lang="de-DE" dirty="0"/>
          </a:p>
        </p:txBody>
      </p:sp>
      <p:sp>
        <p:nvSpPr>
          <p:cNvPr id="11" name="Diagrammtitel Platzhalter 2">
            <a:extLst>
              <a:ext uri="{FF2B5EF4-FFF2-40B4-BE49-F238E27FC236}">
                <a16:creationId xmlns:a16="http://schemas.microsoft.com/office/drawing/2014/main" id="{79A041EA-1EF4-489B-B4D3-F2EB21E7E6F9}"/>
              </a:ext>
            </a:extLst>
          </p:cNvPr>
          <p:cNvSpPr>
            <a:spLocks noGrp="1"/>
          </p:cNvSpPr>
          <p:nvPr>
            <p:ph type="body" sz="quarter" idx="20" hasCustomPrompt="1"/>
          </p:nvPr>
        </p:nvSpPr>
        <p:spPr bwMode="gray">
          <a:xfrm>
            <a:off x="6204012" y="2528899"/>
            <a:ext cx="4968000" cy="276999"/>
          </a:xfrm>
        </p:spPr>
        <p:txBody>
          <a:bodyPr wrap="square">
            <a:spAutoFit/>
          </a:bodyPr>
          <a:lstStyle>
            <a:lvl1pPr marL="0" indent="0">
              <a:spcBef>
                <a:spcPts val="0"/>
              </a:spcBef>
              <a:buFont typeface="Effra" panose="020B0604020202020204" pitchFamily="34" charset="0"/>
              <a:buNone/>
              <a:defRPr sz="1800" b="1">
                <a:solidFill>
                  <a:schemeClr val="tx2"/>
                </a:solidFill>
                <a:latin typeface="+mn-lt"/>
              </a:defRPr>
            </a:lvl1pPr>
            <a:lvl2pPr marL="0" indent="0">
              <a:spcBef>
                <a:spcPts val="0"/>
              </a:spcBef>
              <a:buFont typeface="Effra" panose="020B0604020202020204" pitchFamily="34" charset="0"/>
              <a:buNone/>
              <a:defRPr sz="1800" b="0">
                <a:solidFill>
                  <a:srgbClr val="FF0000"/>
                </a:solidFill>
                <a:latin typeface="Effra" panose="020B0603020203020204" pitchFamily="34" charset="0"/>
              </a:defRPr>
            </a:lvl2pPr>
            <a:lvl3pPr marL="0" indent="0">
              <a:spcBef>
                <a:spcPts val="0"/>
              </a:spcBef>
              <a:buNone/>
              <a:defRPr sz="1800" b="1">
                <a:solidFill>
                  <a:schemeClr val="tx2"/>
                </a:solidFill>
                <a:latin typeface="+mn-lt"/>
              </a:defRPr>
            </a:lvl3pPr>
            <a:lvl4pPr marL="0" indent="0">
              <a:spcBef>
                <a:spcPts val="0"/>
              </a:spcBef>
              <a:buNone/>
              <a:defRPr sz="1800" b="1">
                <a:solidFill>
                  <a:schemeClr val="tx2"/>
                </a:solidFill>
                <a:latin typeface="+mn-lt"/>
              </a:defRPr>
            </a:lvl4pPr>
            <a:lvl5pPr marL="0" indent="0">
              <a:spcBef>
                <a:spcPts val="0"/>
              </a:spcBef>
              <a:buNone/>
              <a:defRPr sz="1800" b="1">
                <a:solidFill>
                  <a:schemeClr val="tx2"/>
                </a:solidFill>
                <a:latin typeface="+mn-lt"/>
              </a:defRPr>
            </a:lvl5pPr>
            <a:lvl6pPr marL="0" indent="0">
              <a:spcBef>
                <a:spcPts val="0"/>
              </a:spcBef>
              <a:buNone/>
              <a:defRPr sz="1800" b="1">
                <a:solidFill>
                  <a:schemeClr val="tx2"/>
                </a:solidFill>
                <a:latin typeface="+mn-lt"/>
              </a:defRPr>
            </a:lvl6pPr>
            <a:lvl7pPr marL="0" indent="0">
              <a:spcBef>
                <a:spcPts val="0"/>
              </a:spcBef>
              <a:buNone/>
              <a:defRPr sz="1800" b="1">
                <a:solidFill>
                  <a:schemeClr val="tx2"/>
                </a:solidFill>
                <a:latin typeface="+mn-lt"/>
              </a:defRPr>
            </a:lvl7pPr>
            <a:lvl8pPr marL="0" indent="0">
              <a:spcBef>
                <a:spcPts val="0"/>
              </a:spcBef>
              <a:buNone/>
              <a:defRPr sz="1800" b="1">
                <a:solidFill>
                  <a:schemeClr val="tx2"/>
                </a:solidFill>
                <a:latin typeface="+mn-lt"/>
              </a:defRPr>
            </a:lvl8pPr>
            <a:lvl9pPr marL="0" indent="0">
              <a:spcBef>
                <a:spcPts val="0"/>
              </a:spcBef>
              <a:buNone/>
              <a:defRPr sz="1800" b="1">
                <a:solidFill>
                  <a:schemeClr val="tx2"/>
                </a:solidFill>
                <a:latin typeface="+mn-lt"/>
              </a:defRPr>
            </a:lvl9pPr>
          </a:lstStyle>
          <a:p>
            <a:pPr lvl="0"/>
            <a:r>
              <a:rPr lang="de-DE" dirty="0"/>
              <a:t>Diagrammtitel durch Klicken bearbeiten</a:t>
            </a:r>
          </a:p>
        </p:txBody>
      </p:sp>
      <p:sp>
        <p:nvSpPr>
          <p:cNvPr id="13" name="Werteinheit Platzhalter 2">
            <a:extLst>
              <a:ext uri="{FF2B5EF4-FFF2-40B4-BE49-F238E27FC236}">
                <a16:creationId xmlns:a16="http://schemas.microsoft.com/office/drawing/2014/main" id="{9AD72D1D-0606-47C8-850A-9E0E870CF7B5}"/>
              </a:ext>
            </a:extLst>
          </p:cNvPr>
          <p:cNvSpPr>
            <a:spLocks noGrp="1"/>
          </p:cNvSpPr>
          <p:nvPr>
            <p:ph type="body" sz="quarter" idx="21" hasCustomPrompt="1"/>
          </p:nvPr>
        </p:nvSpPr>
        <p:spPr bwMode="gray">
          <a:xfrm>
            <a:off x="6204012" y="2817602"/>
            <a:ext cx="4968000" cy="276999"/>
          </a:xfrm>
        </p:spPr>
        <p:txBody>
          <a:bodyPr wrap="square">
            <a:spAutoFit/>
          </a:bodyPr>
          <a:lstStyle>
            <a:lvl1pPr marL="0" indent="0">
              <a:spcBef>
                <a:spcPts val="0"/>
              </a:spcBef>
              <a:buFont typeface="Effra" panose="020B0604020202020204" pitchFamily="34" charset="0"/>
              <a:buNone/>
              <a:defRPr sz="1800" b="0">
                <a:solidFill>
                  <a:schemeClr val="tx2"/>
                </a:solidFill>
                <a:latin typeface="+mn-lt"/>
              </a:defRPr>
            </a:lvl1pPr>
            <a:lvl2pPr marL="0" indent="0">
              <a:spcBef>
                <a:spcPts val="0"/>
              </a:spcBef>
              <a:buFont typeface="Effra" panose="020B0604020202020204" pitchFamily="34" charset="0"/>
              <a:buNone/>
              <a:defRPr sz="1800" b="0">
                <a:solidFill>
                  <a:srgbClr val="FF0000"/>
                </a:solidFill>
                <a:latin typeface="Effra" panose="020B0603020203020204" pitchFamily="34" charset="0"/>
              </a:defRPr>
            </a:lvl2pPr>
            <a:lvl3pPr marL="0" indent="0">
              <a:spcBef>
                <a:spcPts val="0"/>
              </a:spcBef>
              <a:buNone/>
              <a:defRPr sz="1800" b="0">
                <a:solidFill>
                  <a:schemeClr val="tx2"/>
                </a:solidFill>
                <a:latin typeface="+mn-lt"/>
              </a:defRPr>
            </a:lvl3pPr>
            <a:lvl4pPr marL="0" indent="0">
              <a:spcBef>
                <a:spcPts val="0"/>
              </a:spcBef>
              <a:buNone/>
              <a:defRPr sz="1800" b="0">
                <a:solidFill>
                  <a:schemeClr val="tx2"/>
                </a:solidFill>
                <a:latin typeface="+mn-lt"/>
              </a:defRPr>
            </a:lvl4pPr>
            <a:lvl5pPr marL="0" indent="0">
              <a:spcBef>
                <a:spcPts val="0"/>
              </a:spcBef>
              <a:buNone/>
              <a:defRPr sz="1800" b="0">
                <a:solidFill>
                  <a:schemeClr val="tx2"/>
                </a:solidFill>
                <a:latin typeface="+mn-lt"/>
              </a:defRPr>
            </a:lvl5pPr>
            <a:lvl6pPr marL="0" indent="0">
              <a:spcBef>
                <a:spcPts val="0"/>
              </a:spcBef>
              <a:buNone/>
              <a:defRPr sz="1800" b="0">
                <a:solidFill>
                  <a:schemeClr val="tx2"/>
                </a:solidFill>
                <a:latin typeface="+mn-lt"/>
              </a:defRPr>
            </a:lvl6pPr>
            <a:lvl7pPr marL="0" indent="0">
              <a:spcBef>
                <a:spcPts val="0"/>
              </a:spcBef>
              <a:buNone/>
              <a:defRPr sz="1800" b="0">
                <a:solidFill>
                  <a:schemeClr val="tx2"/>
                </a:solidFill>
                <a:latin typeface="+mn-lt"/>
              </a:defRPr>
            </a:lvl7pPr>
            <a:lvl8pPr marL="0" indent="0">
              <a:spcBef>
                <a:spcPts val="0"/>
              </a:spcBef>
              <a:buNone/>
              <a:defRPr sz="1800" b="0">
                <a:solidFill>
                  <a:schemeClr val="tx2"/>
                </a:solidFill>
                <a:latin typeface="+mn-lt"/>
              </a:defRPr>
            </a:lvl8pPr>
            <a:lvl9pPr marL="0" indent="0">
              <a:spcBef>
                <a:spcPts val="0"/>
              </a:spcBef>
              <a:buNone/>
              <a:defRPr sz="1800" b="0">
                <a:solidFill>
                  <a:schemeClr val="tx2"/>
                </a:solidFill>
                <a:latin typeface="+mn-lt"/>
              </a:defRPr>
            </a:lvl9pPr>
          </a:lstStyle>
          <a:p>
            <a:pPr lvl="0"/>
            <a:r>
              <a:rPr lang="de-DE"/>
              <a:t>Werteinheit durch Klicken bearbeiten</a:t>
            </a:r>
            <a:endParaRPr lang="de-DE" dirty="0"/>
          </a:p>
        </p:txBody>
      </p:sp>
      <p:sp>
        <p:nvSpPr>
          <p:cNvPr id="14" name="Quelle Platzhalter 2">
            <a:extLst>
              <a:ext uri="{FF2B5EF4-FFF2-40B4-BE49-F238E27FC236}">
                <a16:creationId xmlns:a16="http://schemas.microsoft.com/office/drawing/2014/main" id="{A6C94302-9616-41AF-8754-6B3A3DD56AD7}"/>
              </a:ext>
            </a:extLst>
          </p:cNvPr>
          <p:cNvSpPr>
            <a:spLocks noGrp="1"/>
          </p:cNvSpPr>
          <p:nvPr>
            <p:ph type="body" sz="quarter" idx="22" hasCustomPrompt="1"/>
          </p:nvPr>
        </p:nvSpPr>
        <p:spPr bwMode="gray">
          <a:xfrm>
            <a:off x="6204012" y="5877272"/>
            <a:ext cx="4968000" cy="213990"/>
          </a:xfrm>
        </p:spPr>
        <p:txBody>
          <a:bodyPr tIns="90000">
            <a:spAutoFit/>
          </a:bodyPr>
          <a:lstStyle>
            <a:lvl1pPr marL="0" indent="0">
              <a:spcBef>
                <a:spcPts val="0"/>
              </a:spcBef>
              <a:buFont typeface="Effra" panose="020B0604020202020204" pitchFamily="34" charset="0"/>
              <a:buNone/>
              <a:defRPr sz="800" b="0">
                <a:solidFill>
                  <a:schemeClr val="tx2"/>
                </a:solidFill>
                <a:latin typeface="Effra Medium" panose="020B0703020203020204" pitchFamily="34" charset="0"/>
              </a:defRPr>
            </a:lvl1pPr>
            <a:lvl2pPr marL="0" indent="0">
              <a:spcBef>
                <a:spcPts val="0"/>
              </a:spcBef>
              <a:buFont typeface="Effra" panose="020B0604020202020204" pitchFamily="34" charset="0"/>
              <a:buNone/>
              <a:defRPr sz="1800" b="0">
                <a:solidFill>
                  <a:srgbClr val="FF0000"/>
                </a:solidFill>
                <a:latin typeface="Effra" panose="020B0603020203020204" pitchFamily="34" charset="0"/>
              </a:defRPr>
            </a:lvl2pPr>
            <a:lvl3pPr marL="0" indent="0">
              <a:spcBef>
                <a:spcPts val="0"/>
              </a:spcBef>
              <a:buNone/>
              <a:defRPr sz="800" b="0">
                <a:solidFill>
                  <a:schemeClr val="tx2"/>
                </a:solidFill>
                <a:latin typeface="Effra Medium" panose="020B0703020203020204" pitchFamily="34" charset="0"/>
              </a:defRPr>
            </a:lvl3pPr>
            <a:lvl4pPr marL="0" indent="0">
              <a:spcBef>
                <a:spcPts val="0"/>
              </a:spcBef>
              <a:buNone/>
              <a:defRPr sz="800" b="0">
                <a:solidFill>
                  <a:schemeClr val="tx2"/>
                </a:solidFill>
                <a:latin typeface="Effra Medium" panose="020B0703020203020204" pitchFamily="34" charset="0"/>
              </a:defRPr>
            </a:lvl4pPr>
            <a:lvl5pPr marL="0" indent="0">
              <a:spcBef>
                <a:spcPts val="0"/>
              </a:spcBef>
              <a:buNone/>
              <a:defRPr sz="800" b="0">
                <a:solidFill>
                  <a:schemeClr val="tx2"/>
                </a:solidFill>
                <a:latin typeface="Effra Medium" panose="020B0703020203020204" pitchFamily="34" charset="0"/>
              </a:defRPr>
            </a:lvl5pPr>
            <a:lvl6pPr marL="0" indent="0">
              <a:spcBef>
                <a:spcPts val="0"/>
              </a:spcBef>
              <a:buNone/>
              <a:defRPr sz="800" b="0">
                <a:solidFill>
                  <a:schemeClr val="tx2"/>
                </a:solidFill>
                <a:latin typeface="Effra Medium" panose="020B0703020203020204" pitchFamily="34" charset="0"/>
              </a:defRPr>
            </a:lvl6pPr>
            <a:lvl7pPr marL="0" indent="0">
              <a:spcBef>
                <a:spcPts val="0"/>
              </a:spcBef>
              <a:buNone/>
              <a:defRPr sz="800" b="0">
                <a:solidFill>
                  <a:schemeClr val="tx2"/>
                </a:solidFill>
                <a:latin typeface="Effra Medium" panose="020B0703020203020204" pitchFamily="34" charset="0"/>
              </a:defRPr>
            </a:lvl7pPr>
            <a:lvl8pPr marL="0" indent="0">
              <a:spcBef>
                <a:spcPts val="0"/>
              </a:spcBef>
              <a:buNone/>
              <a:defRPr sz="800" b="0">
                <a:solidFill>
                  <a:schemeClr val="tx2"/>
                </a:solidFill>
                <a:latin typeface="Effra Medium" panose="020B0703020203020204" pitchFamily="34" charset="0"/>
              </a:defRPr>
            </a:lvl8pPr>
            <a:lvl9pPr marL="0" indent="0">
              <a:spcBef>
                <a:spcPts val="0"/>
              </a:spcBef>
              <a:buNone/>
              <a:defRPr sz="800" b="0">
                <a:solidFill>
                  <a:schemeClr val="tx2"/>
                </a:solidFill>
                <a:latin typeface="Effra Medium" panose="020B0703020203020204" pitchFamily="34" charset="0"/>
              </a:defRPr>
            </a:lvl9pPr>
          </a:lstStyle>
          <a:p>
            <a:pPr lvl="0"/>
            <a:r>
              <a:rPr lang="de-DE"/>
              <a:t>Fußnote/Quellenangabe durch Klicken bearbeiten</a:t>
            </a:r>
            <a:endParaRPr lang="de-DE" dirty="0"/>
          </a:p>
        </p:txBody>
      </p:sp>
      <p:sp>
        <p:nvSpPr>
          <p:cNvPr id="15" name="Diagrammplatzhalter 12">
            <a:extLst>
              <a:ext uri="{FF2B5EF4-FFF2-40B4-BE49-F238E27FC236}">
                <a16:creationId xmlns:a16="http://schemas.microsoft.com/office/drawing/2014/main" id="{8F560E29-ACBA-4FD0-B1E9-9DDB9ABBD644}"/>
              </a:ext>
            </a:extLst>
          </p:cNvPr>
          <p:cNvSpPr>
            <a:spLocks noGrp="1"/>
          </p:cNvSpPr>
          <p:nvPr>
            <p:ph type="chart" sz="quarter" idx="23"/>
          </p:nvPr>
        </p:nvSpPr>
        <p:spPr bwMode="gray">
          <a:xfrm>
            <a:off x="6204012" y="3140968"/>
            <a:ext cx="4968000" cy="2736000"/>
          </a:xfrm>
        </p:spPr>
        <p:txBody>
          <a:bodyPr/>
          <a:lstStyle>
            <a:lvl1pPr>
              <a:spcBef>
                <a:spcPts val="0"/>
              </a:spcBef>
              <a:defRPr sz="1600" b="0">
                <a:solidFill>
                  <a:schemeClr val="tx2"/>
                </a:solidFill>
                <a:latin typeface="Effra Light" panose="020B0403020203020204" pitchFamily="34" charset="0"/>
              </a:defRPr>
            </a:lvl1pPr>
          </a:lstStyle>
          <a:p>
            <a:r>
              <a:rPr lang="de-DE"/>
              <a:t>Diagramm durch Klicken auf Symbol hinzufügen</a:t>
            </a:r>
            <a:endParaRPr lang="de-DE" dirty="0"/>
          </a:p>
        </p:txBody>
      </p:sp>
      <p:sp>
        <p:nvSpPr>
          <p:cNvPr id="16" name="Kapitelnummer Platzhalter">
            <a:extLst>
              <a:ext uri="{FF2B5EF4-FFF2-40B4-BE49-F238E27FC236}">
                <a16:creationId xmlns:a16="http://schemas.microsoft.com/office/drawing/2014/main" id="{6432DB58-EB6F-4448-8E8D-9D9AE3518740}"/>
              </a:ext>
            </a:extLst>
          </p:cNvPr>
          <p:cNvSpPr>
            <a:spLocks noGrp="1"/>
          </p:cNvSpPr>
          <p:nvPr>
            <p:ph type="body" sz="quarter" idx="17" hasCustomPrompt="1"/>
          </p:nvPr>
        </p:nvSpPr>
        <p:spPr bwMode="gray">
          <a:xfrm>
            <a:off x="6203949" y="493339"/>
            <a:ext cx="252000" cy="215444"/>
          </a:xfrm>
        </p:spPr>
        <p:txBody>
          <a:bodyPr anchor="b">
            <a:spAutoFit/>
          </a:bodyPr>
          <a:lstStyle>
            <a:lvl1pPr marL="0" indent="0">
              <a:spcBef>
                <a:spcPts val="0"/>
              </a:spcBef>
              <a:buFont typeface="Effra" panose="020B0604020202020204" pitchFamily="34" charset="0"/>
              <a:buNone/>
              <a:defRPr sz="1400" b="1">
                <a:solidFill>
                  <a:schemeClr val="tx2"/>
                </a:solidFill>
                <a:latin typeface="Effra" panose="020B0603020203020204" pitchFamily="34" charset="0"/>
              </a:defRPr>
            </a:lvl1pPr>
            <a:lvl2pPr marL="0" indent="0">
              <a:spcBef>
                <a:spcPts val="0"/>
              </a:spcBef>
              <a:buFont typeface="Effra" panose="020B0604020202020204" pitchFamily="34" charset="0"/>
              <a:buNone/>
              <a:defRPr sz="1400" b="1">
                <a:solidFill>
                  <a:schemeClr val="tx2"/>
                </a:solidFill>
                <a:latin typeface="Effra" panose="020B0603020203020204" pitchFamily="34" charset="0"/>
              </a:defRPr>
            </a:lvl2pPr>
            <a:lvl3pPr marL="0" indent="0">
              <a:spcBef>
                <a:spcPts val="0"/>
              </a:spcBef>
              <a:buNone/>
              <a:defRPr sz="1400" b="1">
                <a:solidFill>
                  <a:schemeClr val="tx2"/>
                </a:solidFill>
                <a:latin typeface="Effra" panose="020B0603020203020204" pitchFamily="34" charset="0"/>
              </a:defRPr>
            </a:lvl3pPr>
            <a:lvl4pPr marL="0" indent="0">
              <a:spcBef>
                <a:spcPts val="0"/>
              </a:spcBef>
              <a:buNone/>
              <a:defRPr sz="1400" b="1">
                <a:solidFill>
                  <a:schemeClr val="tx2"/>
                </a:solidFill>
                <a:latin typeface="Effra" panose="020B0603020203020204" pitchFamily="34" charset="0"/>
              </a:defRPr>
            </a:lvl4pPr>
            <a:lvl5pPr marL="0" indent="0">
              <a:spcBef>
                <a:spcPts val="0"/>
              </a:spcBef>
              <a:buNone/>
              <a:defRPr sz="1400" b="1">
                <a:solidFill>
                  <a:schemeClr val="tx2"/>
                </a:solidFill>
                <a:latin typeface="Effra" panose="020B0603020203020204" pitchFamily="34" charset="0"/>
              </a:defRPr>
            </a:lvl5pPr>
            <a:lvl6pPr marL="0" indent="0">
              <a:spcBef>
                <a:spcPts val="0"/>
              </a:spcBef>
              <a:buNone/>
              <a:defRPr sz="1400" b="1">
                <a:solidFill>
                  <a:schemeClr val="tx2"/>
                </a:solidFill>
                <a:latin typeface="Effra" panose="020B0603020203020204" pitchFamily="34" charset="0"/>
              </a:defRPr>
            </a:lvl6pPr>
            <a:lvl7pPr marL="0" indent="0">
              <a:spcBef>
                <a:spcPts val="0"/>
              </a:spcBef>
              <a:buNone/>
              <a:defRPr sz="1400" b="1">
                <a:solidFill>
                  <a:schemeClr val="tx2"/>
                </a:solidFill>
                <a:latin typeface="Effra" panose="020B0603020203020204" pitchFamily="34" charset="0"/>
              </a:defRPr>
            </a:lvl7pPr>
            <a:lvl8pPr marL="0" indent="0">
              <a:spcBef>
                <a:spcPts val="0"/>
              </a:spcBef>
              <a:buNone/>
              <a:defRPr sz="1400" b="1">
                <a:solidFill>
                  <a:schemeClr val="tx2"/>
                </a:solidFill>
                <a:latin typeface="Effra" panose="020B0603020203020204" pitchFamily="34" charset="0"/>
              </a:defRPr>
            </a:lvl8pPr>
            <a:lvl9pPr marL="0" indent="0">
              <a:spcBef>
                <a:spcPts val="0"/>
              </a:spcBef>
              <a:buNone/>
              <a:defRPr sz="1400" b="1">
                <a:solidFill>
                  <a:schemeClr val="tx2"/>
                </a:solidFill>
                <a:latin typeface="Effra" panose="020B0603020203020204" pitchFamily="34" charset="0"/>
              </a:defRPr>
            </a:lvl9pPr>
          </a:lstStyle>
          <a:p>
            <a:pPr lvl="0"/>
            <a:r>
              <a:rPr lang="de-DE" dirty="0"/>
              <a:t>0X</a:t>
            </a:r>
          </a:p>
        </p:txBody>
      </p:sp>
      <p:sp>
        <p:nvSpPr>
          <p:cNvPr id="17" name="Kapitelname Platzhalter">
            <a:extLst>
              <a:ext uri="{FF2B5EF4-FFF2-40B4-BE49-F238E27FC236}">
                <a16:creationId xmlns:a16="http://schemas.microsoft.com/office/drawing/2014/main" id="{079CDB50-83F6-4248-8D9C-A1322106F9EF}"/>
              </a:ext>
            </a:extLst>
          </p:cNvPr>
          <p:cNvSpPr>
            <a:spLocks noGrp="1"/>
          </p:cNvSpPr>
          <p:nvPr>
            <p:ph type="body" sz="quarter" idx="24" hasCustomPrompt="1"/>
          </p:nvPr>
        </p:nvSpPr>
        <p:spPr bwMode="gray">
          <a:xfrm>
            <a:off x="6564052" y="493339"/>
            <a:ext cx="4608000" cy="215444"/>
          </a:xfrm>
        </p:spPr>
        <p:txBody>
          <a:bodyPr anchor="b">
            <a:spAutoFit/>
          </a:bodyPr>
          <a:lstStyle>
            <a:lvl1pPr marL="0" indent="0">
              <a:spcBef>
                <a:spcPts val="0"/>
              </a:spcBef>
              <a:buFont typeface="Effra" panose="020B0604020202020204" pitchFamily="34" charset="0"/>
              <a:buNone/>
              <a:defRPr sz="1400" b="1">
                <a:solidFill>
                  <a:schemeClr val="tx2"/>
                </a:solidFill>
                <a:latin typeface="Effra" panose="020B0603020203020204" pitchFamily="34" charset="0"/>
              </a:defRPr>
            </a:lvl1pPr>
            <a:lvl2pPr marL="0" indent="0">
              <a:spcBef>
                <a:spcPts val="0"/>
              </a:spcBef>
              <a:buFont typeface="Effra" panose="020B0604020202020204" pitchFamily="34" charset="0"/>
              <a:buNone/>
              <a:defRPr sz="1400" b="1">
                <a:solidFill>
                  <a:schemeClr val="tx2"/>
                </a:solidFill>
                <a:latin typeface="Effra" panose="020B0603020203020204" pitchFamily="34" charset="0"/>
              </a:defRPr>
            </a:lvl2pPr>
            <a:lvl3pPr marL="0" indent="0">
              <a:spcBef>
                <a:spcPts val="0"/>
              </a:spcBef>
              <a:buNone/>
              <a:defRPr sz="1400" b="1">
                <a:solidFill>
                  <a:schemeClr val="tx2"/>
                </a:solidFill>
                <a:latin typeface="Effra" panose="020B0603020203020204" pitchFamily="34" charset="0"/>
              </a:defRPr>
            </a:lvl3pPr>
            <a:lvl4pPr marL="0" indent="0">
              <a:spcBef>
                <a:spcPts val="0"/>
              </a:spcBef>
              <a:buNone/>
              <a:defRPr sz="1400" b="1">
                <a:solidFill>
                  <a:schemeClr val="tx2"/>
                </a:solidFill>
                <a:latin typeface="Effra" panose="020B0603020203020204" pitchFamily="34" charset="0"/>
              </a:defRPr>
            </a:lvl4pPr>
            <a:lvl5pPr marL="0" indent="0">
              <a:spcBef>
                <a:spcPts val="0"/>
              </a:spcBef>
              <a:buNone/>
              <a:defRPr sz="1400" b="1">
                <a:solidFill>
                  <a:schemeClr val="tx2"/>
                </a:solidFill>
                <a:latin typeface="Effra" panose="020B0603020203020204" pitchFamily="34" charset="0"/>
              </a:defRPr>
            </a:lvl5pPr>
            <a:lvl6pPr marL="0" indent="0">
              <a:spcBef>
                <a:spcPts val="0"/>
              </a:spcBef>
              <a:buNone/>
              <a:defRPr sz="1400" b="1">
                <a:solidFill>
                  <a:schemeClr val="tx2"/>
                </a:solidFill>
                <a:latin typeface="Effra" panose="020B0603020203020204" pitchFamily="34" charset="0"/>
              </a:defRPr>
            </a:lvl6pPr>
            <a:lvl7pPr marL="0" indent="0">
              <a:spcBef>
                <a:spcPts val="0"/>
              </a:spcBef>
              <a:buNone/>
              <a:defRPr sz="1400" b="1">
                <a:solidFill>
                  <a:schemeClr val="tx2"/>
                </a:solidFill>
                <a:latin typeface="Effra" panose="020B0603020203020204" pitchFamily="34" charset="0"/>
              </a:defRPr>
            </a:lvl7pPr>
            <a:lvl8pPr marL="0" indent="0">
              <a:spcBef>
                <a:spcPts val="0"/>
              </a:spcBef>
              <a:buNone/>
              <a:defRPr sz="1400" b="1">
                <a:solidFill>
                  <a:schemeClr val="tx2"/>
                </a:solidFill>
                <a:latin typeface="Effra" panose="020B0603020203020204" pitchFamily="34" charset="0"/>
              </a:defRPr>
            </a:lvl8pPr>
            <a:lvl9pPr marL="0" indent="0">
              <a:spcBef>
                <a:spcPts val="0"/>
              </a:spcBef>
              <a:buNone/>
              <a:defRPr sz="1400" b="1">
                <a:solidFill>
                  <a:schemeClr val="tx2"/>
                </a:solidFill>
                <a:latin typeface="Effra" panose="020B0603020203020204" pitchFamily="34" charset="0"/>
              </a:defRPr>
            </a:lvl9pPr>
          </a:lstStyle>
          <a:p>
            <a:pPr lvl="0"/>
            <a:r>
              <a:rPr lang="de-DE" noProof="0" dirty="0"/>
              <a:t>Kapitelnamen</a:t>
            </a:r>
            <a:r>
              <a:rPr lang="de-DE" dirty="0"/>
              <a:t> durch Klicken bearbeiten</a:t>
            </a:r>
          </a:p>
        </p:txBody>
      </p:sp>
    </p:spTree>
    <p:extLst>
      <p:ext uri="{BB962C8B-B14F-4D97-AF65-F5344CB8AC3E}">
        <p14:creationId xmlns:p14="http://schemas.microsoft.com/office/powerpoint/2010/main" val="345076335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 Titel, Diagramm und Text">
    <p:spTree>
      <p:nvGrpSpPr>
        <p:cNvPr id="1" name=""/>
        <p:cNvGrpSpPr/>
        <p:nvPr/>
      </p:nvGrpSpPr>
      <p:grpSpPr>
        <a:xfrm>
          <a:off x="0" y="0"/>
          <a:ext cx="0" cy="0"/>
          <a:chOff x="0" y="0"/>
          <a:chExt cx="0" cy="0"/>
        </a:xfrm>
      </p:grpSpPr>
      <p:graphicFrame>
        <p:nvGraphicFramePr>
          <p:cNvPr id="6" name="Objekt 5" hidden="1">
            <a:extLst>
              <a:ext uri="{FF2B5EF4-FFF2-40B4-BE49-F238E27FC236}">
                <a16:creationId xmlns:a16="http://schemas.microsoft.com/office/drawing/2014/main" id="{F9A82468-DCCD-4A0B-9DDA-5071AEC04245}"/>
              </a:ext>
            </a:extLst>
          </p:cNvPr>
          <p:cNvGraphicFramePr>
            <a:graphicFrameLocks noChangeAspect="1"/>
          </p:cNvGraphicFramePr>
          <p:nvPr userDrawn="1">
            <p:custDataLst>
              <p:tags r:id="rId1"/>
            </p:custDataLst>
            <p:extLst>
              <p:ext uri="{D42A27DB-BD31-4B8C-83A1-F6EECF244321}">
                <p14:modId xmlns:p14="http://schemas.microsoft.com/office/powerpoint/2010/main" val="138743964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06" imgH="306" progId="TCLayout.ActiveDocument.1">
                  <p:embed/>
                </p:oleObj>
              </mc:Choice>
              <mc:Fallback>
                <p:oleObj name="think-cell Folie" r:id="rId3" imgW="306" imgH="306" progId="TCLayout.ActiveDocument.1">
                  <p:embed/>
                  <p:pic>
                    <p:nvPicPr>
                      <p:cNvPr id="6" name="Objekt 5" hidden="1">
                        <a:extLst>
                          <a:ext uri="{FF2B5EF4-FFF2-40B4-BE49-F238E27FC236}">
                            <a16:creationId xmlns:a16="http://schemas.microsoft.com/office/drawing/2014/main" id="{F9A82468-DCCD-4A0B-9DDA-5071AEC0424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5430EAD8-401F-4605-9C82-6369083EB638}"/>
              </a:ext>
            </a:extLst>
          </p:cNvPr>
          <p:cNvSpPr>
            <a:spLocks noGrp="1"/>
          </p:cNvSpPr>
          <p:nvPr>
            <p:ph type="title" hasCustomPrompt="1"/>
          </p:nvPr>
        </p:nvSpPr>
        <p:spPr bwMode="gray">
          <a:xfrm>
            <a:off x="1019436" y="1135340"/>
            <a:ext cx="10152000" cy="1069524"/>
          </a:xfrm>
        </p:spPr>
        <p:txBody>
          <a:bodyPr vert="horz"/>
          <a:lstStyle>
            <a:lvl1pPr>
              <a:defRPr/>
            </a:lvl1pPr>
          </a:lstStyle>
          <a:p>
            <a:r>
              <a:rPr lang="de-DE" dirty="0"/>
              <a:t>Folientitel durch Klicken bearbeiten (maximal zweizeilig)</a:t>
            </a:r>
          </a:p>
        </p:txBody>
      </p:sp>
      <p:sp>
        <p:nvSpPr>
          <p:cNvPr id="4" name="Foliennummernplatzhalter 3">
            <a:extLst>
              <a:ext uri="{FF2B5EF4-FFF2-40B4-BE49-F238E27FC236}">
                <a16:creationId xmlns:a16="http://schemas.microsoft.com/office/drawing/2014/main" id="{EE59D031-E8B7-4BEC-8430-C0057483CBC5}"/>
              </a:ext>
            </a:extLst>
          </p:cNvPr>
          <p:cNvSpPr>
            <a:spLocks noGrp="1"/>
          </p:cNvSpPr>
          <p:nvPr>
            <p:ph type="sldNum" sz="quarter" idx="11"/>
          </p:nvPr>
        </p:nvSpPr>
        <p:spPr bwMode="gray"/>
        <p:txBody>
          <a:bodyPr/>
          <a:lstStyle>
            <a:lvl1pPr>
              <a:defRPr/>
            </a:lvl1pPr>
          </a:lstStyle>
          <a:p>
            <a:fld id="{2D3ABA89-5E62-48D8-9951-C2FF3009A26F}" type="slidenum">
              <a:rPr lang="de-DE" smtClean="0"/>
              <a:pPr/>
              <a:t>‹Nr.›</a:t>
            </a:fld>
            <a:endParaRPr lang="de-DE" dirty="0"/>
          </a:p>
        </p:txBody>
      </p:sp>
      <p:sp>
        <p:nvSpPr>
          <p:cNvPr id="8" name="Diagrammtitel Platzhalter 1">
            <a:extLst>
              <a:ext uri="{FF2B5EF4-FFF2-40B4-BE49-F238E27FC236}">
                <a16:creationId xmlns:a16="http://schemas.microsoft.com/office/drawing/2014/main" id="{4261EAC3-5875-4EF0-9C12-C975632193A4}"/>
              </a:ext>
            </a:extLst>
          </p:cNvPr>
          <p:cNvSpPr>
            <a:spLocks noGrp="1"/>
          </p:cNvSpPr>
          <p:nvPr>
            <p:ph type="body" sz="quarter" idx="13" hasCustomPrompt="1"/>
          </p:nvPr>
        </p:nvSpPr>
        <p:spPr bwMode="gray">
          <a:xfrm>
            <a:off x="1019436" y="2528899"/>
            <a:ext cx="4968000" cy="276999"/>
          </a:xfrm>
        </p:spPr>
        <p:txBody>
          <a:bodyPr wrap="square">
            <a:spAutoFit/>
          </a:bodyPr>
          <a:lstStyle>
            <a:lvl1pPr marL="0" indent="0">
              <a:spcBef>
                <a:spcPts val="0"/>
              </a:spcBef>
              <a:buFont typeface="Effra" panose="020B0604020202020204" pitchFamily="34" charset="0"/>
              <a:buNone/>
              <a:defRPr sz="1800" b="1">
                <a:solidFill>
                  <a:schemeClr val="tx2"/>
                </a:solidFill>
                <a:latin typeface="+mn-lt"/>
              </a:defRPr>
            </a:lvl1pPr>
            <a:lvl2pPr marL="0" indent="0">
              <a:spcBef>
                <a:spcPts val="0"/>
              </a:spcBef>
              <a:buFont typeface="Effra" panose="020B0604020202020204" pitchFamily="34" charset="0"/>
              <a:buNone/>
              <a:defRPr sz="1800" b="0">
                <a:solidFill>
                  <a:srgbClr val="FF0000"/>
                </a:solidFill>
                <a:latin typeface="Effra" panose="020B0603020203020204" pitchFamily="34" charset="0"/>
              </a:defRPr>
            </a:lvl2pPr>
            <a:lvl3pPr marL="0" indent="0">
              <a:spcBef>
                <a:spcPts val="0"/>
              </a:spcBef>
              <a:buNone/>
              <a:defRPr sz="1800" b="1">
                <a:solidFill>
                  <a:schemeClr val="tx2"/>
                </a:solidFill>
                <a:latin typeface="+mn-lt"/>
              </a:defRPr>
            </a:lvl3pPr>
            <a:lvl4pPr marL="0" indent="0">
              <a:spcBef>
                <a:spcPts val="0"/>
              </a:spcBef>
              <a:buNone/>
              <a:defRPr sz="1800" b="1">
                <a:solidFill>
                  <a:schemeClr val="tx2"/>
                </a:solidFill>
                <a:latin typeface="+mn-lt"/>
              </a:defRPr>
            </a:lvl4pPr>
            <a:lvl5pPr marL="0" indent="0">
              <a:spcBef>
                <a:spcPts val="0"/>
              </a:spcBef>
              <a:buNone/>
              <a:defRPr sz="1800" b="1">
                <a:solidFill>
                  <a:schemeClr val="tx2"/>
                </a:solidFill>
                <a:latin typeface="+mn-lt"/>
              </a:defRPr>
            </a:lvl5pPr>
            <a:lvl6pPr marL="0" indent="0">
              <a:spcBef>
                <a:spcPts val="0"/>
              </a:spcBef>
              <a:buNone/>
              <a:defRPr sz="1800" b="1">
                <a:solidFill>
                  <a:schemeClr val="tx2"/>
                </a:solidFill>
                <a:latin typeface="+mn-lt"/>
              </a:defRPr>
            </a:lvl6pPr>
            <a:lvl7pPr marL="0" indent="0">
              <a:spcBef>
                <a:spcPts val="0"/>
              </a:spcBef>
              <a:buNone/>
              <a:defRPr sz="1800" b="1">
                <a:solidFill>
                  <a:schemeClr val="tx2"/>
                </a:solidFill>
                <a:latin typeface="+mn-lt"/>
              </a:defRPr>
            </a:lvl7pPr>
            <a:lvl8pPr marL="0" indent="0">
              <a:spcBef>
                <a:spcPts val="0"/>
              </a:spcBef>
              <a:buNone/>
              <a:defRPr sz="1800" b="1">
                <a:solidFill>
                  <a:schemeClr val="tx2"/>
                </a:solidFill>
                <a:latin typeface="+mn-lt"/>
              </a:defRPr>
            </a:lvl8pPr>
            <a:lvl9pPr marL="0" indent="0">
              <a:spcBef>
                <a:spcPts val="0"/>
              </a:spcBef>
              <a:buNone/>
              <a:defRPr sz="1800" b="1">
                <a:solidFill>
                  <a:schemeClr val="tx2"/>
                </a:solidFill>
                <a:latin typeface="+mn-lt"/>
              </a:defRPr>
            </a:lvl9pPr>
          </a:lstStyle>
          <a:p>
            <a:pPr lvl="0"/>
            <a:r>
              <a:rPr lang="de-DE" dirty="0"/>
              <a:t>Diagrammtitel durch Klicken bearbeiten</a:t>
            </a:r>
          </a:p>
        </p:txBody>
      </p:sp>
      <p:sp>
        <p:nvSpPr>
          <p:cNvPr id="9" name="Werteinheit Platzhalter 1">
            <a:extLst>
              <a:ext uri="{FF2B5EF4-FFF2-40B4-BE49-F238E27FC236}">
                <a16:creationId xmlns:a16="http://schemas.microsoft.com/office/drawing/2014/main" id="{C30F7396-0434-4E33-B0A7-165D13168742}"/>
              </a:ext>
            </a:extLst>
          </p:cNvPr>
          <p:cNvSpPr>
            <a:spLocks noGrp="1"/>
          </p:cNvSpPr>
          <p:nvPr>
            <p:ph type="body" sz="quarter" idx="14" hasCustomPrompt="1"/>
          </p:nvPr>
        </p:nvSpPr>
        <p:spPr bwMode="gray">
          <a:xfrm>
            <a:off x="1019436" y="2817602"/>
            <a:ext cx="4968000" cy="276999"/>
          </a:xfrm>
        </p:spPr>
        <p:txBody>
          <a:bodyPr wrap="square">
            <a:spAutoFit/>
          </a:bodyPr>
          <a:lstStyle>
            <a:lvl1pPr marL="0" indent="0">
              <a:spcBef>
                <a:spcPts val="0"/>
              </a:spcBef>
              <a:buFont typeface="Effra" panose="020B0604020202020204" pitchFamily="34" charset="0"/>
              <a:buNone/>
              <a:defRPr sz="1800" b="0">
                <a:solidFill>
                  <a:schemeClr val="tx2"/>
                </a:solidFill>
                <a:latin typeface="+mn-lt"/>
              </a:defRPr>
            </a:lvl1pPr>
            <a:lvl2pPr marL="0" indent="0">
              <a:spcBef>
                <a:spcPts val="0"/>
              </a:spcBef>
              <a:buFont typeface="Effra" panose="020B0604020202020204" pitchFamily="34" charset="0"/>
              <a:buNone/>
              <a:defRPr sz="1800" b="0">
                <a:solidFill>
                  <a:srgbClr val="FF0000"/>
                </a:solidFill>
                <a:latin typeface="Effra" panose="020B0603020203020204" pitchFamily="34" charset="0"/>
              </a:defRPr>
            </a:lvl2pPr>
            <a:lvl3pPr marL="0" indent="0">
              <a:spcBef>
                <a:spcPts val="0"/>
              </a:spcBef>
              <a:buNone/>
              <a:defRPr sz="1800" b="0">
                <a:solidFill>
                  <a:schemeClr val="tx2"/>
                </a:solidFill>
                <a:latin typeface="+mn-lt"/>
              </a:defRPr>
            </a:lvl3pPr>
            <a:lvl4pPr marL="0" indent="0">
              <a:spcBef>
                <a:spcPts val="0"/>
              </a:spcBef>
              <a:buNone/>
              <a:defRPr sz="1800" b="0">
                <a:solidFill>
                  <a:schemeClr val="tx2"/>
                </a:solidFill>
                <a:latin typeface="+mn-lt"/>
              </a:defRPr>
            </a:lvl4pPr>
            <a:lvl5pPr marL="0" indent="0">
              <a:spcBef>
                <a:spcPts val="0"/>
              </a:spcBef>
              <a:buNone/>
              <a:defRPr sz="1800" b="0">
                <a:solidFill>
                  <a:schemeClr val="tx2"/>
                </a:solidFill>
                <a:latin typeface="+mn-lt"/>
              </a:defRPr>
            </a:lvl5pPr>
            <a:lvl6pPr marL="0" indent="0">
              <a:spcBef>
                <a:spcPts val="0"/>
              </a:spcBef>
              <a:buNone/>
              <a:defRPr sz="1800" b="0">
                <a:solidFill>
                  <a:schemeClr val="tx2"/>
                </a:solidFill>
                <a:latin typeface="+mn-lt"/>
              </a:defRPr>
            </a:lvl6pPr>
            <a:lvl7pPr marL="0" indent="0">
              <a:spcBef>
                <a:spcPts val="0"/>
              </a:spcBef>
              <a:buNone/>
              <a:defRPr sz="1800" b="0">
                <a:solidFill>
                  <a:schemeClr val="tx2"/>
                </a:solidFill>
                <a:latin typeface="+mn-lt"/>
              </a:defRPr>
            </a:lvl7pPr>
            <a:lvl8pPr marL="0" indent="0">
              <a:spcBef>
                <a:spcPts val="0"/>
              </a:spcBef>
              <a:buNone/>
              <a:defRPr sz="1800" b="0">
                <a:solidFill>
                  <a:schemeClr val="tx2"/>
                </a:solidFill>
                <a:latin typeface="+mn-lt"/>
              </a:defRPr>
            </a:lvl8pPr>
            <a:lvl9pPr marL="0" indent="0">
              <a:spcBef>
                <a:spcPts val="0"/>
              </a:spcBef>
              <a:buNone/>
              <a:defRPr sz="1800" b="0">
                <a:solidFill>
                  <a:schemeClr val="tx2"/>
                </a:solidFill>
                <a:latin typeface="+mn-lt"/>
              </a:defRPr>
            </a:lvl9pPr>
          </a:lstStyle>
          <a:p>
            <a:pPr lvl="0"/>
            <a:r>
              <a:rPr lang="de-DE"/>
              <a:t>Werteinheit durch Klicken bearbeiten</a:t>
            </a:r>
            <a:endParaRPr lang="de-DE" dirty="0"/>
          </a:p>
        </p:txBody>
      </p:sp>
      <p:sp>
        <p:nvSpPr>
          <p:cNvPr id="10" name="Quelle Platzhalter 1">
            <a:extLst>
              <a:ext uri="{FF2B5EF4-FFF2-40B4-BE49-F238E27FC236}">
                <a16:creationId xmlns:a16="http://schemas.microsoft.com/office/drawing/2014/main" id="{6C79A1CB-605E-423E-8C5F-B87F55F13D47}"/>
              </a:ext>
            </a:extLst>
          </p:cNvPr>
          <p:cNvSpPr>
            <a:spLocks noGrp="1"/>
          </p:cNvSpPr>
          <p:nvPr>
            <p:ph type="body" sz="quarter" idx="18" hasCustomPrompt="1"/>
          </p:nvPr>
        </p:nvSpPr>
        <p:spPr bwMode="gray">
          <a:xfrm>
            <a:off x="1019436" y="5877272"/>
            <a:ext cx="4968000" cy="213990"/>
          </a:xfrm>
        </p:spPr>
        <p:txBody>
          <a:bodyPr tIns="90000">
            <a:spAutoFit/>
          </a:bodyPr>
          <a:lstStyle>
            <a:lvl1pPr marL="0" indent="0">
              <a:spcBef>
                <a:spcPts val="0"/>
              </a:spcBef>
              <a:buFont typeface="Effra" panose="020B0604020202020204" pitchFamily="34" charset="0"/>
              <a:buNone/>
              <a:defRPr sz="800" b="0">
                <a:solidFill>
                  <a:schemeClr val="tx2"/>
                </a:solidFill>
                <a:latin typeface="Effra Medium" panose="020B0703020203020204" pitchFamily="34" charset="0"/>
              </a:defRPr>
            </a:lvl1pPr>
            <a:lvl2pPr marL="0" indent="0">
              <a:spcBef>
                <a:spcPts val="0"/>
              </a:spcBef>
              <a:buFont typeface="Effra" panose="020B0604020202020204" pitchFamily="34" charset="0"/>
              <a:buNone/>
              <a:defRPr sz="1800" b="0">
                <a:solidFill>
                  <a:srgbClr val="FF0000"/>
                </a:solidFill>
                <a:latin typeface="Effra" panose="020B0603020203020204" pitchFamily="34" charset="0"/>
              </a:defRPr>
            </a:lvl2pPr>
            <a:lvl3pPr marL="0" indent="0">
              <a:spcBef>
                <a:spcPts val="0"/>
              </a:spcBef>
              <a:buNone/>
              <a:defRPr sz="800" b="0">
                <a:solidFill>
                  <a:schemeClr val="tx2"/>
                </a:solidFill>
                <a:latin typeface="Effra Medium" panose="020B0703020203020204" pitchFamily="34" charset="0"/>
              </a:defRPr>
            </a:lvl3pPr>
            <a:lvl4pPr marL="0" indent="0">
              <a:spcBef>
                <a:spcPts val="0"/>
              </a:spcBef>
              <a:buNone/>
              <a:defRPr sz="800" b="0">
                <a:solidFill>
                  <a:schemeClr val="tx2"/>
                </a:solidFill>
                <a:latin typeface="Effra Medium" panose="020B0703020203020204" pitchFamily="34" charset="0"/>
              </a:defRPr>
            </a:lvl4pPr>
            <a:lvl5pPr marL="0" indent="0">
              <a:spcBef>
                <a:spcPts val="0"/>
              </a:spcBef>
              <a:buNone/>
              <a:defRPr sz="800" b="0">
                <a:solidFill>
                  <a:schemeClr val="tx2"/>
                </a:solidFill>
                <a:latin typeface="Effra Medium" panose="020B0703020203020204" pitchFamily="34" charset="0"/>
              </a:defRPr>
            </a:lvl5pPr>
            <a:lvl6pPr marL="0" indent="0">
              <a:spcBef>
                <a:spcPts val="0"/>
              </a:spcBef>
              <a:buNone/>
              <a:defRPr sz="800" b="0">
                <a:solidFill>
                  <a:schemeClr val="tx2"/>
                </a:solidFill>
                <a:latin typeface="Effra Medium" panose="020B0703020203020204" pitchFamily="34" charset="0"/>
              </a:defRPr>
            </a:lvl6pPr>
            <a:lvl7pPr marL="0" indent="0">
              <a:spcBef>
                <a:spcPts val="0"/>
              </a:spcBef>
              <a:buNone/>
              <a:defRPr sz="800" b="0">
                <a:solidFill>
                  <a:schemeClr val="tx2"/>
                </a:solidFill>
                <a:latin typeface="Effra Medium" panose="020B0703020203020204" pitchFamily="34" charset="0"/>
              </a:defRPr>
            </a:lvl7pPr>
            <a:lvl8pPr marL="0" indent="0">
              <a:spcBef>
                <a:spcPts val="0"/>
              </a:spcBef>
              <a:buNone/>
              <a:defRPr sz="800" b="0">
                <a:solidFill>
                  <a:schemeClr val="tx2"/>
                </a:solidFill>
                <a:latin typeface="Effra Medium" panose="020B0703020203020204" pitchFamily="34" charset="0"/>
              </a:defRPr>
            </a:lvl8pPr>
            <a:lvl9pPr marL="0" indent="0">
              <a:spcBef>
                <a:spcPts val="0"/>
              </a:spcBef>
              <a:buNone/>
              <a:defRPr sz="800" b="0">
                <a:solidFill>
                  <a:schemeClr val="tx2"/>
                </a:solidFill>
                <a:latin typeface="Effra Medium" panose="020B0703020203020204" pitchFamily="34" charset="0"/>
              </a:defRPr>
            </a:lvl9pPr>
          </a:lstStyle>
          <a:p>
            <a:pPr lvl="0"/>
            <a:r>
              <a:rPr lang="de-DE"/>
              <a:t>Fußnote/Quellenangabe durch Klicken bearbeiten</a:t>
            </a:r>
            <a:endParaRPr lang="de-DE" dirty="0"/>
          </a:p>
        </p:txBody>
      </p:sp>
      <p:sp>
        <p:nvSpPr>
          <p:cNvPr id="12" name="Diagrammplatzhalter 11">
            <a:extLst>
              <a:ext uri="{FF2B5EF4-FFF2-40B4-BE49-F238E27FC236}">
                <a16:creationId xmlns:a16="http://schemas.microsoft.com/office/drawing/2014/main" id="{540032C3-0B6B-4132-8ED7-652BC11DD116}"/>
              </a:ext>
            </a:extLst>
          </p:cNvPr>
          <p:cNvSpPr>
            <a:spLocks noGrp="1"/>
          </p:cNvSpPr>
          <p:nvPr>
            <p:ph type="chart" sz="quarter" idx="19"/>
          </p:nvPr>
        </p:nvSpPr>
        <p:spPr bwMode="gray">
          <a:xfrm>
            <a:off x="1019435" y="3140968"/>
            <a:ext cx="4968000" cy="2736000"/>
          </a:xfrm>
        </p:spPr>
        <p:txBody>
          <a:bodyPr/>
          <a:lstStyle>
            <a:lvl1pPr>
              <a:spcBef>
                <a:spcPts val="0"/>
              </a:spcBef>
              <a:defRPr sz="1600" b="0">
                <a:solidFill>
                  <a:schemeClr val="tx2"/>
                </a:solidFill>
                <a:latin typeface="Effra Light" panose="020B0403020203020204" pitchFamily="34" charset="0"/>
              </a:defRPr>
            </a:lvl1pPr>
          </a:lstStyle>
          <a:p>
            <a:r>
              <a:rPr lang="de-DE"/>
              <a:t>Diagramm durch Klicken auf Symbol hinzufügen</a:t>
            </a:r>
            <a:endParaRPr lang="de-DE" dirty="0"/>
          </a:p>
        </p:txBody>
      </p:sp>
      <p:sp>
        <p:nvSpPr>
          <p:cNvPr id="16" name="Textplatzhalter 8">
            <a:extLst>
              <a:ext uri="{FF2B5EF4-FFF2-40B4-BE49-F238E27FC236}">
                <a16:creationId xmlns:a16="http://schemas.microsoft.com/office/drawing/2014/main" id="{61C0A3E7-C2DD-4C3E-BEF0-23B31F424B52}"/>
              </a:ext>
            </a:extLst>
          </p:cNvPr>
          <p:cNvSpPr>
            <a:spLocks noGrp="1"/>
          </p:cNvSpPr>
          <p:nvPr>
            <p:ph type="body" sz="quarter" idx="12" hasCustomPrompt="1"/>
          </p:nvPr>
        </p:nvSpPr>
        <p:spPr bwMode="gray">
          <a:xfrm>
            <a:off x="6204012" y="2528899"/>
            <a:ext cx="4968000" cy="3348000"/>
          </a:xfrm>
        </p:spPr>
        <p:txBody>
          <a:bodyPr/>
          <a:lstStyle>
            <a:lvl1pPr>
              <a:defRPr/>
            </a:lvl1pPr>
            <a:lvl2pPr>
              <a:defRPr/>
            </a:lvl2pPr>
            <a:lvl3pPr>
              <a:defRPr/>
            </a:lvl3pPr>
            <a:lvl4pPr>
              <a:defRPr/>
            </a:lvl4pPr>
            <a:lvl5pPr>
              <a:defRPr/>
            </a:lvl5pPr>
          </a:lstStyle>
          <a:p>
            <a:pPr lvl="0"/>
            <a:r>
              <a:rPr lang="de-DE" dirty="0"/>
              <a:t>Text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1" name="Kapitelnummer Platzhalter">
            <a:extLst>
              <a:ext uri="{FF2B5EF4-FFF2-40B4-BE49-F238E27FC236}">
                <a16:creationId xmlns:a16="http://schemas.microsoft.com/office/drawing/2014/main" id="{4F4792BD-B6C3-4BDC-AE77-F2DC7F25C58B}"/>
              </a:ext>
            </a:extLst>
          </p:cNvPr>
          <p:cNvSpPr>
            <a:spLocks noGrp="1"/>
          </p:cNvSpPr>
          <p:nvPr>
            <p:ph type="body" sz="quarter" idx="17" hasCustomPrompt="1"/>
          </p:nvPr>
        </p:nvSpPr>
        <p:spPr bwMode="gray">
          <a:xfrm>
            <a:off x="6203949" y="493339"/>
            <a:ext cx="252000" cy="215444"/>
          </a:xfrm>
        </p:spPr>
        <p:txBody>
          <a:bodyPr anchor="b">
            <a:spAutoFit/>
          </a:bodyPr>
          <a:lstStyle>
            <a:lvl1pPr marL="0" indent="0">
              <a:spcBef>
                <a:spcPts val="0"/>
              </a:spcBef>
              <a:buFont typeface="Effra" panose="020B0604020202020204" pitchFamily="34" charset="0"/>
              <a:buNone/>
              <a:defRPr sz="1400" b="1">
                <a:solidFill>
                  <a:schemeClr val="tx2"/>
                </a:solidFill>
                <a:latin typeface="Effra" panose="020B0603020203020204" pitchFamily="34" charset="0"/>
              </a:defRPr>
            </a:lvl1pPr>
            <a:lvl2pPr marL="0" indent="0">
              <a:spcBef>
                <a:spcPts val="0"/>
              </a:spcBef>
              <a:buFont typeface="Effra" panose="020B0604020202020204" pitchFamily="34" charset="0"/>
              <a:buNone/>
              <a:defRPr sz="1400" b="1">
                <a:solidFill>
                  <a:schemeClr val="tx2"/>
                </a:solidFill>
                <a:latin typeface="Effra" panose="020B0603020203020204" pitchFamily="34" charset="0"/>
              </a:defRPr>
            </a:lvl2pPr>
            <a:lvl3pPr marL="0" indent="0">
              <a:spcBef>
                <a:spcPts val="0"/>
              </a:spcBef>
              <a:buNone/>
              <a:defRPr sz="1400" b="1">
                <a:solidFill>
                  <a:schemeClr val="tx2"/>
                </a:solidFill>
                <a:latin typeface="Effra" panose="020B0603020203020204" pitchFamily="34" charset="0"/>
              </a:defRPr>
            </a:lvl3pPr>
            <a:lvl4pPr marL="0" indent="0">
              <a:spcBef>
                <a:spcPts val="0"/>
              </a:spcBef>
              <a:buNone/>
              <a:defRPr sz="1400" b="1">
                <a:solidFill>
                  <a:schemeClr val="tx2"/>
                </a:solidFill>
                <a:latin typeface="Effra" panose="020B0603020203020204" pitchFamily="34" charset="0"/>
              </a:defRPr>
            </a:lvl4pPr>
            <a:lvl5pPr marL="0" indent="0">
              <a:spcBef>
                <a:spcPts val="0"/>
              </a:spcBef>
              <a:buNone/>
              <a:defRPr sz="1400" b="1">
                <a:solidFill>
                  <a:schemeClr val="tx2"/>
                </a:solidFill>
                <a:latin typeface="Effra" panose="020B0603020203020204" pitchFamily="34" charset="0"/>
              </a:defRPr>
            </a:lvl5pPr>
            <a:lvl6pPr marL="0" indent="0">
              <a:spcBef>
                <a:spcPts val="0"/>
              </a:spcBef>
              <a:buNone/>
              <a:defRPr sz="1400" b="1">
                <a:solidFill>
                  <a:schemeClr val="tx2"/>
                </a:solidFill>
                <a:latin typeface="Effra" panose="020B0603020203020204" pitchFamily="34" charset="0"/>
              </a:defRPr>
            </a:lvl6pPr>
            <a:lvl7pPr marL="0" indent="0">
              <a:spcBef>
                <a:spcPts val="0"/>
              </a:spcBef>
              <a:buNone/>
              <a:defRPr sz="1400" b="1">
                <a:solidFill>
                  <a:schemeClr val="tx2"/>
                </a:solidFill>
                <a:latin typeface="Effra" panose="020B0603020203020204" pitchFamily="34" charset="0"/>
              </a:defRPr>
            </a:lvl7pPr>
            <a:lvl8pPr marL="0" indent="0">
              <a:spcBef>
                <a:spcPts val="0"/>
              </a:spcBef>
              <a:buNone/>
              <a:defRPr sz="1400" b="1">
                <a:solidFill>
                  <a:schemeClr val="tx2"/>
                </a:solidFill>
                <a:latin typeface="Effra" panose="020B0603020203020204" pitchFamily="34" charset="0"/>
              </a:defRPr>
            </a:lvl8pPr>
            <a:lvl9pPr marL="0" indent="0">
              <a:spcBef>
                <a:spcPts val="0"/>
              </a:spcBef>
              <a:buNone/>
              <a:defRPr sz="1400" b="1">
                <a:solidFill>
                  <a:schemeClr val="tx2"/>
                </a:solidFill>
                <a:latin typeface="Effra" panose="020B0603020203020204" pitchFamily="34" charset="0"/>
              </a:defRPr>
            </a:lvl9pPr>
          </a:lstStyle>
          <a:p>
            <a:pPr lvl="0"/>
            <a:r>
              <a:rPr lang="de-DE" dirty="0"/>
              <a:t>0X</a:t>
            </a:r>
          </a:p>
        </p:txBody>
      </p:sp>
      <p:sp>
        <p:nvSpPr>
          <p:cNvPr id="13" name="Kapitelname Platzhalter">
            <a:extLst>
              <a:ext uri="{FF2B5EF4-FFF2-40B4-BE49-F238E27FC236}">
                <a16:creationId xmlns:a16="http://schemas.microsoft.com/office/drawing/2014/main" id="{2A4AFD7E-0533-4560-A83B-E31BC677640D}"/>
              </a:ext>
            </a:extLst>
          </p:cNvPr>
          <p:cNvSpPr>
            <a:spLocks noGrp="1"/>
          </p:cNvSpPr>
          <p:nvPr>
            <p:ph type="body" sz="quarter" idx="20" hasCustomPrompt="1"/>
          </p:nvPr>
        </p:nvSpPr>
        <p:spPr bwMode="gray">
          <a:xfrm>
            <a:off x="6564052" y="493339"/>
            <a:ext cx="4608000" cy="215444"/>
          </a:xfrm>
        </p:spPr>
        <p:txBody>
          <a:bodyPr anchor="b">
            <a:spAutoFit/>
          </a:bodyPr>
          <a:lstStyle>
            <a:lvl1pPr marL="0" indent="0">
              <a:spcBef>
                <a:spcPts val="0"/>
              </a:spcBef>
              <a:buFont typeface="Effra" panose="020B0604020202020204" pitchFamily="34" charset="0"/>
              <a:buNone/>
              <a:defRPr sz="1400" b="1">
                <a:solidFill>
                  <a:schemeClr val="tx2"/>
                </a:solidFill>
                <a:latin typeface="Effra" panose="020B0603020203020204" pitchFamily="34" charset="0"/>
              </a:defRPr>
            </a:lvl1pPr>
            <a:lvl2pPr marL="0" indent="0">
              <a:spcBef>
                <a:spcPts val="0"/>
              </a:spcBef>
              <a:buFont typeface="Effra" panose="020B0604020202020204" pitchFamily="34" charset="0"/>
              <a:buNone/>
              <a:defRPr sz="1400" b="1">
                <a:solidFill>
                  <a:schemeClr val="tx2"/>
                </a:solidFill>
                <a:latin typeface="Effra" panose="020B0603020203020204" pitchFamily="34" charset="0"/>
              </a:defRPr>
            </a:lvl2pPr>
            <a:lvl3pPr marL="0" indent="0">
              <a:spcBef>
                <a:spcPts val="0"/>
              </a:spcBef>
              <a:buNone/>
              <a:defRPr sz="1400" b="1">
                <a:solidFill>
                  <a:schemeClr val="tx2"/>
                </a:solidFill>
                <a:latin typeface="Effra" panose="020B0603020203020204" pitchFamily="34" charset="0"/>
              </a:defRPr>
            </a:lvl3pPr>
            <a:lvl4pPr marL="0" indent="0">
              <a:spcBef>
                <a:spcPts val="0"/>
              </a:spcBef>
              <a:buNone/>
              <a:defRPr sz="1400" b="1">
                <a:solidFill>
                  <a:schemeClr val="tx2"/>
                </a:solidFill>
                <a:latin typeface="Effra" panose="020B0603020203020204" pitchFamily="34" charset="0"/>
              </a:defRPr>
            </a:lvl4pPr>
            <a:lvl5pPr marL="0" indent="0">
              <a:spcBef>
                <a:spcPts val="0"/>
              </a:spcBef>
              <a:buNone/>
              <a:defRPr sz="1400" b="1">
                <a:solidFill>
                  <a:schemeClr val="tx2"/>
                </a:solidFill>
                <a:latin typeface="Effra" panose="020B0603020203020204" pitchFamily="34" charset="0"/>
              </a:defRPr>
            </a:lvl5pPr>
            <a:lvl6pPr marL="0" indent="0">
              <a:spcBef>
                <a:spcPts val="0"/>
              </a:spcBef>
              <a:buNone/>
              <a:defRPr sz="1400" b="1">
                <a:solidFill>
                  <a:schemeClr val="tx2"/>
                </a:solidFill>
                <a:latin typeface="Effra" panose="020B0603020203020204" pitchFamily="34" charset="0"/>
              </a:defRPr>
            </a:lvl6pPr>
            <a:lvl7pPr marL="0" indent="0">
              <a:spcBef>
                <a:spcPts val="0"/>
              </a:spcBef>
              <a:buNone/>
              <a:defRPr sz="1400" b="1">
                <a:solidFill>
                  <a:schemeClr val="tx2"/>
                </a:solidFill>
                <a:latin typeface="Effra" panose="020B0603020203020204" pitchFamily="34" charset="0"/>
              </a:defRPr>
            </a:lvl7pPr>
            <a:lvl8pPr marL="0" indent="0">
              <a:spcBef>
                <a:spcPts val="0"/>
              </a:spcBef>
              <a:buNone/>
              <a:defRPr sz="1400" b="1">
                <a:solidFill>
                  <a:schemeClr val="tx2"/>
                </a:solidFill>
                <a:latin typeface="Effra" panose="020B0603020203020204" pitchFamily="34" charset="0"/>
              </a:defRPr>
            </a:lvl8pPr>
            <a:lvl9pPr marL="0" indent="0">
              <a:spcBef>
                <a:spcPts val="0"/>
              </a:spcBef>
              <a:buNone/>
              <a:defRPr sz="1400" b="1">
                <a:solidFill>
                  <a:schemeClr val="tx2"/>
                </a:solidFill>
                <a:latin typeface="Effra" panose="020B0603020203020204" pitchFamily="34" charset="0"/>
              </a:defRPr>
            </a:lvl9pPr>
          </a:lstStyle>
          <a:p>
            <a:pPr lvl="0"/>
            <a:r>
              <a:rPr lang="de-DE" noProof="0" dirty="0"/>
              <a:t>Kapitelnamen</a:t>
            </a:r>
            <a:r>
              <a:rPr lang="de-DE" dirty="0"/>
              <a:t> durch Klicken bearbeiten</a:t>
            </a:r>
          </a:p>
        </p:txBody>
      </p:sp>
    </p:spTree>
    <p:extLst>
      <p:ext uri="{BB962C8B-B14F-4D97-AF65-F5344CB8AC3E}">
        <p14:creationId xmlns:p14="http://schemas.microsoft.com/office/powerpoint/2010/main" val="144386113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 Titel, Text und Diagramm">
    <p:spTree>
      <p:nvGrpSpPr>
        <p:cNvPr id="1" name=""/>
        <p:cNvGrpSpPr/>
        <p:nvPr/>
      </p:nvGrpSpPr>
      <p:grpSpPr>
        <a:xfrm>
          <a:off x="0" y="0"/>
          <a:ext cx="0" cy="0"/>
          <a:chOff x="0" y="0"/>
          <a:chExt cx="0" cy="0"/>
        </a:xfrm>
      </p:grpSpPr>
      <p:graphicFrame>
        <p:nvGraphicFramePr>
          <p:cNvPr id="6" name="Objekt 5" hidden="1">
            <a:extLst>
              <a:ext uri="{FF2B5EF4-FFF2-40B4-BE49-F238E27FC236}">
                <a16:creationId xmlns:a16="http://schemas.microsoft.com/office/drawing/2014/main" id="{F9A82468-DCCD-4A0B-9DDA-5071AEC04245}"/>
              </a:ext>
            </a:extLst>
          </p:cNvPr>
          <p:cNvGraphicFramePr>
            <a:graphicFrameLocks noChangeAspect="1"/>
          </p:cNvGraphicFramePr>
          <p:nvPr userDrawn="1">
            <p:custDataLst>
              <p:tags r:id="rId1"/>
            </p:custDataLst>
            <p:extLst>
              <p:ext uri="{D42A27DB-BD31-4B8C-83A1-F6EECF244321}">
                <p14:modId xmlns:p14="http://schemas.microsoft.com/office/powerpoint/2010/main" val="5081555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06" imgH="306" progId="TCLayout.ActiveDocument.1">
                  <p:embed/>
                </p:oleObj>
              </mc:Choice>
              <mc:Fallback>
                <p:oleObj name="think-cell Folie" r:id="rId3" imgW="306" imgH="306" progId="TCLayout.ActiveDocument.1">
                  <p:embed/>
                  <p:pic>
                    <p:nvPicPr>
                      <p:cNvPr id="6" name="Objekt 5" hidden="1">
                        <a:extLst>
                          <a:ext uri="{FF2B5EF4-FFF2-40B4-BE49-F238E27FC236}">
                            <a16:creationId xmlns:a16="http://schemas.microsoft.com/office/drawing/2014/main" id="{F9A82468-DCCD-4A0B-9DDA-5071AEC0424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5430EAD8-401F-4605-9C82-6369083EB638}"/>
              </a:ext>
            </a:extLst>
          </p:cNvPr>
          <p:cNvSpPr>
            <a:spLocks noGrp="1"/>
          </p:cNvSpPr>
          <p:nvPr>
            <p:ph type="title" hasCustomPrompt="1"/>
          </p:nvPr>
        </p:nvSpPr>
        <p:spPr bwMode="gray">
          <a:xfrm>
            <a:off x="1019436" y="1135340"/>
            <a:ext cx="10152000" cy="1069524"/>
          </a:xfrm>
        </p:spPr>
        <p:txBody>
          <a:bodyPr vert="horz"/>
          <a:lstStyle>
            <a:lvl1pPr>
              <a:defRPr/>
            </a:lvl1pPr>
          </a:lstStyle>
          <a:p>
            <a:r>
              <a:rPr lang="de-DE" dirty="0"/>
              <a:t>Folientitel durch Klicken bearbeiten (maximal zweizeilig)</a:t>
            </a:r>
          </a:p>
        </p:txBody>
      </p:sp>
      <p:sp>
        <p:nvSpPr>
          <p:cNvPr id="4" name="Foliennummernplatzhalter 3">
            <a:extLst>
              <a:ext uri="{FF2B5EF4-FFF2-40B4-BE49-F238E27FC236}">
                <a16:creationId xmlns:a16="http://schemas.microsoft.com/office/drawing/2014/main" id="{EE59D031-E8B7-4BEC-8430-C0057483CBC5}"/>
              </a:ext>
            </a:extLst>
          </p:cNvPr>
          <p:cNvSpPr>
            <a:spLocks noGrp="1"/>
          </p:cNvSpPr>
          <p:nvPr>
            <p:ph type="sldNum" sz="quarter" idx="11"/>
          </p:nvPr>
        </p:nvSpPr>
        <p:spPr bwMode="gray"/>
        <p:txBody>
          <a:bodyPr/>
          <a:lstStyle>
            <a:lvl1pPr>
              <a:defRPr/>
            </a:lvl1pPr>
          </a:lstStyle>
          <a:p>
            <a:fld id="{2D3ABA89-5E62-48D8-9951-C2FF3009A26F}" type="slidenum">
              <a:rPr lang="de-DE" smtClean="0"/>
              <a:pPr/>
              <a:t>‹Nr.›</a:t>
            </a:fld>
            <a:endParaRPr lang="de-DE" dirty="0"/>
          </a:p>
        </p:txBody>
      </p:sp>
      <p:sp>
        <p:nvSpPr>
          <p:cNvPr id="8" name="Diagrammtitel Platzhalter 1">
            <a:extLst>
              <a:ext uri="{FF2B5EF4-FFF2-40B4-BE49-F238E27FC236}">
                <a16:creationId xmlns:a16="http://schemas.microsoft.com/office/drawing/2014/main" id="{4261EAC3-5875-4EF0-9C12-C975632193A4}"/>
              </a:ext>
            </a:extLst>
          </p:cNvPr>
          <p:cNvSpPr>
            <a:spLocks noGrp="1"/>
          </p:cNvSpPr>
          <p:nvPr>
            <p:ph type="body" sz="quarter" idx="13" hasCustomPrompt="1"/>
          </p:nvPr>
        </p:nvSpPr>
        <p:spPr bwMode="gray">
          <a:xfrm>
            <a:off x="6204013" y="2528899"/>
            <a:ext cx="4968000" cy="276999"/>
          </a:xfrm>
        </p:spPr>
        <p:txBody>
          <a:bodyPr wrap="square">
            <a:spAutoFit/>
          </a:bodyPr>
          <a:lstStyle>
            <a:lvl1pPr marL="0" indent="0">
              <a:spcBef>
                <a:spcPts val="0"/>
              </a:spcBef>
              <a:buFont typeface="Effra" panose="020B0604020202020204" pitchFamily="34" charset="0"/>
              <a:buNone/>
              <a:defRPr sz="1800" b="1">
                <a:solidFill>
                  <a:schemeClr val="tx2"/>
                </a:solidFill>
                <a:latin typeface="+mn-lt"/>
              </a:defRPr>
            </a:lvl1pPr>
            <a:lvl2pPr marL="0" indent="0">
              <a:spcBef>
                <a:spcPts val="0"/>
              </a:spcBef>
              <a:buFont typeface="Effra" panose="020B0604020202020204" pitchFamily="34" charset="0"/>
              <a:buNone/>
              <a:defRPr sz="1800" b="0">
                <a:solidFill>
                  <a:srgbClr val="FF0000"/>
                </a:solidFill>
                <a:latin typeface="Effra" panose="020B0603020203020204" pitchFamily="34" charset="0"/>
              </a:defRPr>
            </a:lvl2pPr>
            <a:lvl3pPr marL="0" indent="0">
              <a:spcBef>
                <a:spcPts val="0"/>
              </a:spcBef>
              <a:buNone/>
              <a:defRPr sz="1800" b="1">
                <a:solidFill>
                  <a:schemeClr val="tx2"/>
                </a:solidFill>
                <a:latin typeface="+mn-lt"/>
              </a:defRPr>
            </a:lvl3pPr>
            <a:lvl4pPr marL="0" indent="0">
              <a:spcBef>
                <a:spcPts val="0"/>
              </a:spcBef>
              <a:buNone/>
              <a:defRPr sz="1800" b="1">
                <a:solidFill>
                  <a:schemeClr val="tx2"/>
                </a:solidFill>
                <a:latin typeface="+mn-lt"/>
              </a:defRPr>
            </a:lvl4pPr>
            <a:lvl5pPr marL="0" indent="0">
              <a:spcBef>
                <a:spcPts val="0"/>
              </a:spcBef>
              <a:buNone/>
              <a:defRPr sz="1800" b="1">
                <a:solidFill>
                  <a:schemeClr val="tx2"/>
                </a:solidFill>
                <a:latin typeface="+mn-lt"/>
              </a:defRPr>
            </a:lvl5pPr>
            <a:lvl6pPr marL="0" indent="0">
              <a:spcBef>
                <a:spcPts val="0"/>
              </a:spcBef>
              <a:buNone/>
              <a:defRPr sz="1800" b="1">
                <a:solidFill>
                  <a:schemeClr val="tx2"/>
                </a:solidFill>
                <a:latin typeface="+mn-lt"/>
              </a:defRPr>
            </a:lvl6pPr>
            <a:lvl7pPr marL="0" indent="0">
              <a:spcBef>
                <a:spcPts val="0"/>
              </a:spcBef>
              <a:buNone/>
              <a:defRPr sz="1800" b="1">
                <a:solidFill>
                  <a:schemeClr val="tx2"/>
                </a:solidFill>
                <a:latin typeface="+mn-lt"/>
              </a:defRPr>
            </a:lvl7pPr>
            <a:lvl8pPr marL="0" indent="0">
              <a:spcBef>
                <a:spcPts val="0"/>
              </a:spcBef>
              <a:buNone/>
              <a:defRPr sz="1800" b="1">
                <a:solidFill>
                  <a:schemeClr val="tx2"/>
                </a:solidFill>
                <a:latin typeface="+mn-lt"/>
              </a:defRPr>
            </a:lvl8pPr>
            <a:lvl9pPr marL="0" indent="0">
              <a:spcBef>
                <a:spcPts val="0"/>
              </a:spcBef>
              <a:buNone/>
              <a:defRPr sz="1800" b="1">
                <a:solidFill>
                  <a:schemeClr val="tx2"/>
                </a:solidFill>
                <a:latin typeface="+mn-lt"/>
              </a:defRPr>
            </a:lvl9pPr>
          </a:lstStyle>
          <a:p>
            <a:pPr lvl="0"/>
            <a:r>
              <a:rPr lang="de-DE" dirty="0"/>
              <a:t>Diagrammtitel durch Klicken bearbeiten</a:t>
            </a:r>
          </a:p>
        </p:txBody>
      </p:sp>
      <p:sp>
        <p:nvSpPr>
          <p:cNvPr id="9" name="Werteinheit Platzhalter 1">
            <a:extLst>
              <a:ext uri="{FF2B5EF4-FFF2-40B4-BE49-F238E27FC236}">
                <a16:creationId xmlns:a16="http://schemas.microsoft.com/office/drawing/2014/main" id="{C30F7396-0434-4E33-B0A7-165D13168742}"/>
              </a:ext>
            </a:extLst>
          </p:cNvPr>
          <p:cNvSpPr>
            <a:spLocks noGrp="1"/>
          </p:cNvSpPr>
          <p:nvPr>
            <p:ph type="body" sz="quarter" idx="14" hasCustomPrompt="1"/>
          </p:nvPr>
        </p:nvSpPr>
        <p:spPr bwMode="gray">
          <a:xfrm>
            <a:off x="6204013" y="2817602"/>
            <a:ext cx="4968000" cy="276999"/>
          </a:xfrm>
        </p:spPr>
        <p:txBody>
          <a:bodyPr wrap="square">
            <a:spAutoFit/>
          </a:bodyPr>
          <a:lstStyle>
            <a:lvl1pPr marL="0" indent="0">
              <a:spcBef>
                <a:spcPts val="0"/>
              </a:spcBef>
              <a:buFont typeface="Effra" panose="020B0604020202020204" pitchFamily="34" charset="0"/>
              <a:buNone/>
              <a:defRPr sz="1800" b="0">
                <a:solidFill>
                  <a:schemeClr val="tx2"/>
                </a:solidFill>
                <a:latin typeface="+mn-lt"/>
              </a:defRPr>
            </a:lvl1pPr>
            <a:lvl2pPr marL="0" indent="0">
              <a:spcBef>
                <a:spcPts val="0"/>
              </a:spcBef>
              <a:buFont typeface="Effra" panose="020B0604020202020204" pitchFamily="34" charset="0"/>
              <a:buNone/>
              <a:defRPr sz="1800" b="0">
                <a:solidFill>
                  <a:srgbClr val="FF0000"/>
                </a:solidFill>
                <a:latin typeface="Effra" panose="020B0603020203020204" pitchFamily="34" charset="0"/>
              </a:defRPr>
            </a:lvl2pPr>
            <a:lvl3pPr marL="0" indent="0">
              <a:spcBef>
                <a:spcPts val="0"/>
              </a:spcBef>
              <a:buNone/>
              <a:defRPr sz="1800" b="0">
                <a:solidFill>
                  <a:schemeClr val="tx2"/>
                </a:solidFill>
                <a:latin typeface="+mn-lt"/>
              </a:defRPr>
            </a:lvl3pPr>
            <a:lvl4pPr marL="0" indent="0">
              <a:spcBef>
                <a:spcPts val="0"/>
              </a:spcBef>
              <a:buNone/>
              <a:defRPr sz="1800" b="0">
                <a:solidFill>
                  <a:schemeClr val="tx2"/>
                </a:solidFill>
                <a:latin typeface="+mn-lt"/>
              </a:defRPr>
            </a:lvl4pPr>
            <a:lvl5pPr marL="0" indent="0">
              <a:spcBef>
                <a:spcPts val="0"/>
              </a:spcBef>
              <a:buNone/>
              <a:defRPr sz="1800" b="0">
                <a:solidFill>
                  <a:schemeClr val="tx2"/>
                </a:solidFill>
                <a:latin typeface="+mn-lt"/>
              </a:defRPr>
            </a:lvl5pPr>
            <a:lvl6pPr marL="0" indent="0">
              <a:spcBef>
                <a:spcPts val="0"/>
              </a:spcBef>
              <a:buNone/>
              <a:defRPr sz="1800" b="0">
                <a:solidFill>
                  <a:schemeClr val="tx2"/>
                </a:solidFill>
                <a:latin typeface="+mn-lt"/>
              </a:defRPr>
            </a:lvl6pPr>
            <a:lvl7pPr marL="0" indent="0">
              <a:spcBef>
                <a:spcPts val="0"/>
              </a:spcBef>
              <a:buNone/>
              <a:defRPr sz="1800" b="0">
                <a:solidFill>
                  <a:schemeClr val="tx2"/>
                </a:solidFill>
                <a:latin typeface="+mn-lt"/>
              </a:defRPr>
            </a:lvl7pPr>
            <a:lvl8pPr marL="0" indent="0">
              <a:spcBef>
                <a:spcPts val="0"/>
              </a:spcBef>
              <a:buNone/>
              <a:defRPr sz="1800" b="0">
                <a:solidFill>
                  <a:schemeClr val="tx2"/>
                </a:solidFill>
                <a:latin typeface="+mn-lt"/>
              </a:defRPr>
            </a:lvl8pPr>
            <a:lvl9pPr marL="0" indent="0">
              <a:spcBef>
                <a:spcPts val="0"/>
              </a:spcBef>
              <a:buNone/>
              <a:defRPr sz="1800" b="0">
                <a:solidFill>
                  <a:schemeClr val="tx2"/>
                </a:solidFill>
                <a:latin typeface="+mn-lt"/>
              </a:defRPr>
            </a:lvl9pPr>
          </a:lstStyle>
          <a:p>
            <a:pPr lvl="0"/>
            <a:r>
              <a:rPr lang="de-DE"/>
              <a:t>Werteinheit durch Klicken bearbeiten</a:t>
            </a:r>
            <a:endParaRPr lang="de-DE" dirty="0"/>
          </a:p>
        </p:txBody>
      </p:sp>
      <p:sp>
        <p:nvSpPr>
          <p:cNvPr id="10" name="Quelle Platzhalter 1">
            <a:extLst>
              <a:ext uri="{FF2B5EF4-FFF2-40B4-BE49-F238E27FC236}">
                <a16:creationId xmlns:a16="http://schemas.microsoft.com/office/drawing/2014/main" id="{6C79A1CB-605E-423E-8C5F-B87F55F13D47}"/>
              </a:ext>
            </a:extLst>
          </p:cNvPr>
          <p:cNvSpPr>
            <a:spLocks noGrp="1"/>
          </p:cNvSpPr>
          <p:nvPr>
            <p:ph type="body" sz="quarter" idx="18" hasCustomPrompt="1"/>
          </p:nvPr>
        </p:nvSpPr>
        <p:spPr bwMode="gray">
          <a:xfrm>
            <a:off x="6204013" y="5877272"/>
            <a:ext cx="4968000" cy="213990"/>
          </a:xfrm>
        </p:spPr>
        <p:txBody>
          <a:bodyPr tIns="90000">
            <a:spAutoFit/>
          </a:bodyPr>
          <a:lstStyle>
            <a:lvl1pPr marL="0" indent="0">
              <a:spcBef>
                <a:spcPts val="0"/>
              </a:spcBef>
              <a:buFont typeface="Effra" panose="020B0604020202020204" pitchFamily="34" charset="0"/>
              <a:buNone/>
              <a:defRPr sz="800" b="0">
                <a:solidFill>
                  <a:schemeClr val="tx2"/>
                </a:solidFill>
                <a:latin typeface="Effra Medium" panose="020B0703020203020204" pitchFamily="34" charset="0"/>
              </a:defRPr>
            </a:lvl1pPr>
            <a:lvl2pPr marL="0" indent="0">
              <a:spcBef>
                <a:spcPts val="0"/>
              </a:spcBef>
              <a:buFont typeface="Effra" panose="020B0604020202020204" pitchFamily="34" charset="0"/>
              <a:buNone/>
              <a:defRPr sz="1800" b="0">
                <a:solidFill>
                  <a:srgbClr val="FF0000"/>
                </a:solidFill>
                <a:latin typeface="Effra" panose="020B0603020203020204" pitchFamily="34" charset="0"/>
              </a:defRPr>
            </a:lvl2pPr>
            <a:lvl3pPr marL="0" indent="0">
              <a:spcBef>
                <a:spcPts val="0"/>
              </a:spcBef>
              <a:buNone/>
              <a:defRPr sz="800" b="0">
                <a:solidFill>
                  <a:schemeClr val="tx2"/>
                </a:solidFill>
                <a:latin typeface="Effra Medium" panose="020B0703020203020204" pitchFamily="34" charset="0"/>
              </a:defRPr>
            </a:lvl3pPr>
            <a:lvl4pPr marL="0" indent="0">
              <a:spcBef>
                <a:spcPts val="0"/>
              </a:spcBef>
              <a:buNone/>
              <a:defRPr sz="800" b="0">
                <a:solidFill>
                  <a:schemeClr val="tx2"/>
                </a:solidFill>
                <a:latin typeface="Effra Medium" panose="020B0703020203020204" pitchFamily="34" charset="0"/>
              </a:defRPr>
            </a:lvl4pPr>
            <a:lvl5pPr marL="0" indent="0">
              <a:spcBef>
                <a:spcPts val="0"/>
              </a:spcBef>
              <a:buNone/>
              <a:defRPr sz="800" b="0">
                <a:solidFill>
                  <a:schemeClr val="tx2"/>
                </a:solidFill>
                <a:latin typeface="Effra Medium" panose="020B0703020203020204" pitchFamily="34" charset="0"/>
              </a:defRPr>
            </a:lvl5pPr>
            <a:lvl6pPr marL="0" indent="0">
              <a:spcBef>
                <a:spcPts val="0"/>
              </a:spcBef>
              <a:buNone/>
              <a:defRPr sz="800" b="0">
                <a:solidFill>
                  <a:schemeClr val="tx2"/>
                </a:solidFill>
                <a:latin typeface="Effra Medium" panose="020B0703020203020204" pitchFamily="34" charset="0"/>
              </a:defRPr>
            </a:lvl6pPr>
            <a:lvl7pPr marL="0" indent="0">
              <a:spcBef>
                <a:spcPts val="0"/>
              </a:spcBef>
              <a:buNone/>
              <a:defRPr sz="800" b="0">
                <a:solidFill>
                  <a:schemeClr val="tx2"/>
                </a:solidFill>
                <a:latin typeface="Effra Medium" panose="020B0703020203020204" pitchFamily="34" charset="0"/>
              </a:defRPr>
            </a:lvl7pPr>
            <a:lvl8pPr marL="0" indent="0">
              <a:spcBef>
                <a:spcPts val="0"/>
              </a:spcBef>
              <a:buNone/>
              <a:defRPr sz="800" b="0">
                <a:solidFill>
                  <a:schemeClr val="tx2"/>
                </a:solidFill>
                <a:latin typeface="Effra Medium" panose="020B0703020203020204" pitchFamily="34" charset="0"/>
              </a:defRPr>
            </a:lvl8pPr>
            <a:lvl9pPr marL="0" indent="0">
              <a:spcBef>
                <a:spcPts val="0"/>
              </a:spcBef>
              <a:buNone/>
              <a:defRPr sz="800" b="0">
                <a:solidFill>
                  <a:schemeClr val="tx2"/>
                </a:solidFill>
                <a:latin typeface="Effra Medium" panose="020B0703020203020204" pitchFamily="34" charset="0"/>
              </a:defRPr>
            </a:lvl9pPr>
          </a:lstStyle>
          <a:p>
            <a:pPr lvl="0"/>
            <a:r>
              <a:rPr lang="de-DE"/>
              <a:t>Fußnote/Quellenangabe durch Klicken bearbeiten</a:t>
            </a:r>
            <a:endParaRPr lang="de-DE" dirty="0"/>
          </a:p>
        </p:txBody>
      </p:sp>
      <p:sp>
        <p:nvSpPr>
          <p:cNvPr id="12" name="Diagrammplatzhalter 11">
            <a:extLst>
              <a:ext uri="{FF2B5EF4-FFF2-40B4-BE49-F238E27FC236}">
                <a16:creationId xmlns:a16="http://schemas.microsoft.com/office/drawing/2014/main" id="{540032C3-0B6B-4132-8ED7-652BC11DD116}"/>
              </a:ext>
            </a:extLst>
          </p:cNvPr>
          <p:cNvSpPr>
            <a:spLocks noGrp="1"/>
          </p:cNvSpPr>
          <p:nvPr>
            <p:ph type="chart" sz="quarter" idx="19"/>
          </p:nvPr>
        </p:nvSpPr>
        <p:spPr bwMode="gray">
          <a:xfrm>
            <a:off x="6204012" y="3140968"/>
            <a:ext cx="4968000" cy="2736000"/>
          </a:xfrm>
        </p:spPr>
        <p:txBody>
          <a:bodyPr/>
          <a:lstStyle>
            <a:lvl1pPr>
              <a:spcBef>
                <a:spcPts val="0"/>
              </a:spcBef>
              <a:defRPr sz="1600" b="0">
                <a:solidFill>
                  <a:schemeClr val="tx2"/>
                </a:solidFill>
                <a:latin typeface="Effra Light" panose="020B0403020203020204" pitchFamily="34" charset="0"/>
              </a:defRPr>
            </a:lvl1pPr>
          </a:lstStyle>
          <a:p>
            <a:r>
              <a:rPr lang="de-DE"/>
              <a:t>Diagramm durch Klicken auf Symbol hinzufügen</a:t>
            </a:r>
            <a:endParaRPr lang="de-DE" dirty="0"/>
          </a:p>
        </p:txBody>
      </p:sp>
      <p:sp>
        <p:nvSpPr>
          <p:cNvPr id="16" name="Textplatzhalter 8">
            <a:extLst>
              <a:ext uri="{FF2B5EF4-FFF2-40B4-BE49-F238E27FC236}">
                <a16:creationId xmlns:a16="http://schemas.microsoft.com/office/drawing/2014/main" id="{61C0A3E7-C2DD-4C3E-BEF0-23B31F424B52}"/>
              </a:ext>
            </a:extLst>
          </p:cNvPr>
          <p:cNvSpPr>
            <a:spLocks noGrp="1"/>
          </p:cNvSpPr>
          <p:nvPr>
            <p:ph type="body" sz="quarter" idx="12" hasCustomPrompt="1"/>
          </p:nvPr>
        </p:nvSpPr>
        <p:spPr bwMode="gray">
          <a:xfrm>
            <a:off x="1019436" y="2528899"/>
            <a:ext cx="4968000" cy="3348000"/>
          </a:xfrm>
        </p:spPr>
        <p:txBody>
          <a:bodyPr/>
          <a:lstStyle>
            <a:lvl1pPr>
              <a:defRPr/>
            </a:lvl1pPr>
            <a:lvl2pPr>
              <a:defRPr/>
            </a:lvl2pPr>
            <a:lvl3pPr>
              <a:defRPr/>
            </a:lvl3pPr>
            <a:lvl4pPr>
              <a:defRPr/>
            </a:lvl4pPr>
            <a:lvl5pPr>
              <a:defRPr/>
            </a:lvl5pPr>
          </a:lstStyle>
          <a:p>
            <a:pPr lvl="0"/>
            <a:r>
              <a:rPr lang="de-DE" dirty="0"/>
              <a:t>Text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1" name="Kapitelnummer Platzhalter">
            <a:extLst>
              <a:ext uri="{FF2B5EF4-FFF2-40B4-BE49-F238E27FC236}">
                <a16:creationId xmlns:a16="http://schemas.microsoft.com/office/drawing/2014/main" id="{1E976540-9B4B-48FE-980E-5E28C07C2B25}"/>
              </a:ext>
            </a:extLst>
          </p:cNvPr>
          <p:cNvSpPr>
            <a:spLocks noGrp="1"/>
          </p:cNvSpPr>
          <p:nvPr>
            <p:ph type="body" sz="quarter" idx="17" hasCustomPrompt="1"/>
          </p:nvPr>
        </p:nvSpPr>
        <p:spPr bwMode="gray">
          <a:xfrm>
            <a:off x="6203949" y="493339"/>
            <a:ext cx="252000" cy="215444"/>
          </a:xfrm>
        </p:spPr>
        <p:txBody>
          <a:bodyPr anchor="b">
            <a:spAutoFit/>
          </a:bodyPr>
          <a:lstStyle>
            <a:lvl1pPr marL="0" indent="0">
              <a:spcBef>
                <a:spcPts val="0"/>
              </a:spcBef>
              <a:buFont typeface="Effra" panose="020B0604020202020204" pitchFamily="34" charset="0"/>
              <a:buNone/>
              <a:defRPr sz="1400" b="1">
                <a:solidFill>
                  <a:schemeClr val="tx2"/>
                </a:solidFill>
                <a:latin typeface="Effra" panose="020B0603020203020204" pitchFamily="34" charset="0"/>
              </a:defRPr>
            </a:lvl1pPr>
            <a:lvl2pPr marL="0" indent="0">
              <a:spcBef>
                <a:spcPts val="0"/>
              </a:spcBef>
              <a:buFont typeface="Effra" panose="020B0604020202020204" pitchFamily="34" charset="0"/>
              <a:buNone/>
              <a:defRPr sz="1400" b="1">
                <a:solidFill>
                  <a:schemeClr val="tx2"/>
                </a:solidFill>
                <a:latin typeface="Effra" panose="020B0603020203020204" pitchFamily="34" charset="0"/>
              </a:defRPr>
            </a:lvl2pPr>
            <a:lvl3pPr marL="0" indent="0">
              <a:spcBef>
                <a:spcPts val="0"/>
              </a:spcBef>
              <a:buNone/>
              <a:defRPr sz="1400" b="1">
                <a:solidFill>
                  <a:schemeClr val="tx2"/>
                </a:solidFill>
                <a:latin typeface="Effra" panose="020B0603020203020204" pitchFamily="34" charset="0"/>
              </a:defRPr>
            </a:lvl3pPr>
            <a:lvl4pPr marL="0" indent="0">
              <a:spcBef>
                <a:spcPts val="0"/>
              </a:spcBef>
              <a:buNone/>
              <a:defRPr sz="1400" b="1">
                <a:solidFill>
                  <a:schemeClr val="tx2"/>
                </a:solidFill>
                <a:latin typeface="Effra" panose="020B0603020203020204" pitchFamily="34" charset="0"/>
              </a:defRPr>
            </a:lvl4pPr>
            <a:lvl5pPr marL="0" indent="0">
              <a:spcBef>
                <a:spcPts val="0"/>
              </a:spcBef>
              <a:buNone/>
              <a:defRPr sz="1400" b="1">
                <a:solidFill>
                  <a:schemeClr val="tx2"/>
                </a:solidFill>
                <a:latin typeface="Effra" panose="020B0603020203020204" pitchFamily="34" charset="0"/>
              </a:defRPr>
            </a:lvl5pPr>
            <a:lvl6pPr marL="0" indent="0">
              <a:spcBef>
                <a:spcPts val="0"/>
              </a:spcBef>
              <a:buNone/>
              <a:defRPr sz="1400" b="1">
                <a:solidFill>
                  <a:schemeClr val="tx2"/>
                </a:solidFill>
                <a:latin typeface="Effra" panose="020B0603020203020204" pitchFamily="34" charset="0"/>
              </a:defRPr>
            </a:lvl6pPr>
            <a:lvl7pPr marL="0" indent="0">
              <a:spcBef>
                <a:spcPts val="0"/>
              </a:spcBef>
              <a:buNone/>
              <a:defRPr sz="1400" b="1">
                <a:solidFill>
                  <a:schemeClr val="tx2"/>
                </a:solidFill>
                <a:latin typeface="Effra" panose="020B0603020203020204" pitchFamily="34" charset="0"/>
              </a:defRPr>
            </a:lvl7pPr>
            <a:lvl8pPr marL="0" indent="0">
              <a:spcBef>
                <a:spcPts val="0"/>
              </a:spcBef>
              <a:buNone/>
              <a:defRPr sz="1400" b="1">
                <a:solidFill>
                  <a:schemeClr val="tx2"/>
                </a:solidFill>
                <a:latin typeface="Effra" panose="020B0603020203020204" pitchFamily="34" charset="0"/>
              </a:defRPr>
            </a:lvl8pPr>
            <a:lvl9pPr marL="0" indent="0">
              <a:spcBef>
                <a:spcPts val="0"/>
              </a:spcBef>
              <a:buNone/>
              <a:defRPr sz="1400" b="1">
                <a:solidFill>
                  <a:schemeClr val="tx2"/>
                </a:solidFill>
                <a:latin typeface="Effra" panose="020B0603020203020204" pitchFamily="34" charset="0"/>
              </a:defRPr>
            </a:lvl9pPr>
          </a:lstStyle>
          <a:p>
            <a:pPr lvl="0"/>
            <a:r>
              <a:rPr lang="de-DE" dirty="0"/>
              <a:t>0X</a:t>
            </a:r>
          </a:p>
        </p:txBody>
      </p:sp>
      <p:sp>
        <p:nvSpPr>
          <p:cNvPr id="13" name="Kapitelname Platzhalter">
            <a:extLst>
              <a:ext uri="{FF2B5EF4-FFF2-40B4-BE49-F238E27FC236}">
                <a16:creationId xmlns:a16="http://schemas.microsoft.com/office/drawing/2014/main" id="{563DABE9-FA38-4461-A8E9-FEC98BA1B6F4}"/>
              </a:ext>
            </a:extLst>
          </p:cNvPr>
          <p:cNvSpPr>
            <a:spLocks noGrp="1"/>
          </p:cNvSpPr>
          <p:nvPr>
            <p:ph type="body" sz="quarter" idx="20" hasCustomPrompt="1"/>
          </p:nvPr>
        </p:nvSpPr>
        <p:spPr bwMode="gray">
          <a:xfrm>
            <a:off x="6564052" y="493339"/>
            <a:ext cx="4608000" cy="215444"/>
          </a:xfrm>
        </p:spPr>
        <p:txBody>
          <a:bodyPr anchor="b">
            <a:spAutoFit/>
          </a:bodyPr>
          <a:lstStyle>
            <a:lvl1pPr marL="0" indent="0">
              <a:spcBef>
                <a:spcPts val="0"/>
              </a:spcBef>
              <a:buFont typeface="Effra" panose="020B0604020202020204" pitchFamily="34" charset="0"/>
              <a:buNone/>
              <a:defRPr sz="1400" b="1">
                <a:solidFill>
                  <a:schemeClr val="tx2"/>
                </a:solidFill>
                <a:latin typeface="Effra" panose="020B0603020203020204" pitchFamily="34" charset="0"/>
              </a:defRPr>
            </a:lvl1pPr>
            <a:lvl2pPr marL="0" indent="0">
              <a:spcBef>
                <a:spcPts val="0"/>
              </a:spcBef>
              <a:buFont typeface="Effra" panose="020B0604020202020204" pitchFamily="34" charset="0"/>
              <a:buNone/>
              <a:defRPr sz="1400" b="1">
                <a:solidFill>
                  <a:schemeClr val="tx2"/>
                </a:solidFill>
                <a:latin typeface="Effra" panose="020B0603020203020204" pitchFamily="34" charset="0"/>
              </a:defRPr>
            </a:lvl2pPr>
            <a:lvl3pPr marL="0" indent="0">
              <a:spcBef>
                <a:spcPts val="0"/>
              </a:spcBef>
              <a:buNone/>
              <a:defRPr sz="1400" b="1">
                <a:solidFill>
                  <a:schemeClr val="tx2"/>
                </a:solidFill>
                <a:latin typeface="Effra" panose="020B0603020203020204" pitchFamily="34" charset="0"/>
              </a:defRPr>
            </a:lvl3pPr>
            <a:lvl4pPr marL="0" indent="0">
              <a:spcBef>
                <a:spcPts val="0"/>
              </a:spcBef>
              <a:buNone/>
              <a:defRPr sz="1400" b="1">
                <a:solidFill>
                  <a:schemeClr val="tx2"/>
                </a:solidFill>
                <a:latin typeface="Effra" panose="020B0603020203020204" pitchFamily="34" charset="0"/>
              </a:defRPr>
            </a:lvl4pPr>
            <a:lvl5pPr marL="0" indent="0">
              <a:spcBef>
                <a:spcPts val="0"/>
              </a:spcBef>
              <a:buNone/>
              <a:defRPr sz="1400" b="1">
                <a:solidFill>
                  <a:schemeClr val="tx2"/>
                </a:solidFill>
                <a:latin typeface="Effra" panose="020B0603020203020204" pitchFamily="34" charset="0"/>
              </a:defRPr>
            </a:lvl5pPr>
            <a:lvl6pPr marL="0" indent="0">
              <a:spcBef>
                <a:spcPts val="0"/>
              </a:spcBef>
              <a:buNone/>
              <a:defRPr sz="1400" b="1">
                <a:solidFill>
                  <a:schemeClr val="tx2"/>
                </a:solidFill>
                <a:latin typeface="Effra" panose="020B0603020203020204" pitchFamily="34" charset="0"/>
              </a:defRPr>
            </a:lvl6pPr>
            <a:lvl7pPr marL="0" indent="0">
              <a:spcBef>
                <a:spcPts val="0"/>
              </a:spcBef>
              <a:buNone/>
              <a:defRPr sz="1400" b="1">
                <a:solidFill>
                  <a:schemeClr val="tx2"/>
                </a:solidFill>
                <a:latin typeface="Effra" panose="020B0603020203020204" pitchFamily="34" charset="0"/>
              </a:defRPr>
            </a:lvl7pPr>
            <a:lvl8pPr marL="0" indent="0">
              <a:spcBef>
                <a:spcPts val="0"/>
              </a:spcBef>
              <a:buNone/>
              <a:defRPr sz="1400" b="1">
                <a:solidFill>
                  <a:schemeClr val="tx2"/>
                </a:solidFill>
                <a:latin typeface="Effra" panose="020B0603020203020204" pitchFamily="34" charset="0"/>
              </a:defRPr>
            </a:lvl8pPr>
            <a:lvl9pPr marL="0" indent="0">
              <a:spcBef>
                <a:spcPts val="0"/>
              </a:spcBef>
              <a:buNone/>
              <a:defRPr sz="1400" b="1">
                <a:solidFill>
                  <a:schemeClr val="tx2"/>
                </a:solidFill>
                <a:latin typeface="Effra" panose="020B0603020203020204" pitchFamily="34" charset="0"/>
              </a:defRPr>
            </a:lvl9pPr>
          </a:lstStyle>
          <a:p>
            <a:pPr lvl="0"/>
            <a:r>
              <a:rPr lang="de-DE" noProof="0" dirty="0"/>
              <a:t>Kapitelnamen</a:t>
            </a:r>
            <a:r>
              <a:rPr lang="de-DE" dirty="0"/>
              <a:t> durch Klicken bearbeiten</a:t>
            </a:r>
          </a:p>
        </p:txBody>
      </p:sp>
    </p:spTree>
    <p:extLst>
      <p:ext uri="{BB962C8B-B14F-4D97-AF65-F5344CB8AC3E}">
        <p14:creationId xmlns:p14="http://schemas.microsoft.com/office/powerpoint/2010/main" val="6439523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 Keyword und Text (2 Spalten)">
    <p:spTree>
      <p:nvGrpSpPr>
        <p:cNvPr id="1" name=""/>
        <p:cNvGrpSpPr/>
        <p:nvPr/>
      </p:nvGrpSpPr>
      <p:grpSpPr>
        <a:xfrm>
          <a:off x="0" y="0"/>
          <a:ext cx="0" cy="0"/>
          <a:chOff x="0" y="0"/>
          <a:chExt cx="0" cy="0"/>
        </a:xfrm>
      </p:grpSpPr>
      <p:graphicFrame>
        <p:nvGraphicFramePr>
          <p:cNvPr id="5" name="Objekt 4" hidden="1">
            <a:extLst>
              <a:ext uri="{FF2B5EF4-FFF2-40B4-BE49-F238E27FC236}">
                <a16:creationId xmlns:a16="http://schemas.microsoft.com/office/drawing/2014/main" id="{DE9EA6F8-DF6B-4D70-AF21-DB2C47219549}"/>
              </a:ext>
            </a:extLst>
          </p:cNvPr>
          <p:cNvGraphicFramePr>
            <a:graphicFrameLocks noChangeAspect="1"/>
          </p:cNvGraphicFramePr>
          <p:nvPr userDrawn="1">
            <p:custDataLst>
              <p:tags r:id="rId1"/>
            </p:custDataLst>
            <p:extLst>
              <p:ext uri="{D42A27DB-BD31-4B8C-83A1-F6EECF244321}">
                <p14:modId xmlns:p14="http://schemas.microsoft.com/office/powerpoint/2010/main" val="336184687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06" imgH="306" progId="TCLayout.ActiveDocument.1">
                  <p:embed/>
                </p:oleObj>
              </mc:Choice>
              <mc:Fallback>
                <p:oleObj name="think-cell Folie" r:id="rId3" imgW="306" imgH="306" progId="TCLayout.ActiveDocument.1">
                  <p:embed/>
                  <p:pic>
                    <p:nvPicPr>
                      <p:cNvPr id="5" name="Objekt 4" hidden="1">
                        <a:extLst>
                          <a:ext uri="{FF2B5EF4-FFF2-40B4-BE49-F238E27FC236}">
                            <a16:creationId xmlns:a16="http://schemas.microsoft.com/office/drawing/2014/main" id="{DE9EA6F8-DF6B-4D70-AF21-DB2C4721954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Foliennummernplatzhalter 3">
            <a:extLst>
              <a:ext uri="{FF2B5EF4-FFF2-40B4-BE49-F238E27FC236}">
                <a16:creationId xmlns:a16="http://schemas.microsoft.com/office/drawing/2014/main" id="{5CBB33DF-4928-400A-88F8-D65602E96660}"/>
              </a:ext>
            </a:extLst>
          </p:cNvPr>
          <p:cNvSpPr>
            <a:spLocks noGrp="1"/>
          </p:cNvSpPr>
          <p:nvPr>
            <p:ph type="sldNum" sz="quarter" idx="11"/>
          </p:nvPr>
        </p:nvSpPr>
        <p:spPr bwMode="gray"/>
        <p:txBody>
          <a:bodyPr/>
          <a:lstStyle>
            <a:lvl1pPr>
              <a:defRPr/>
            </a:lvl1pPr>
          </a:lstStyle>
          <a:p>
            <a:fld id="{2D3ABA89-5E62-48D8-9951-C2FF3009A26F}" type="slidenum">
              <a:rPr lang="de-DE" smtClean="0"/>
              <a:pPr/>
              <a:t>‹Nr.›</a:t>
            </a:fld>
            <a:endParaRPr lang="de-DE" dirty="0"/>
          </a:p>
        </p:txBody>
      </p:sp>
      <p:sp>
        <p:nvSpPr>
          <p:cNvPr id="14" name="Textplatzhalter 1">
            <a:extLst>
              <a:ext uri="{FF2B5EF4-FFF2-40B4-BE49-F238E27FC236}">
                <a16:creationId xmlns:a16="http://schemas.microsoft.com/office/drawing/2014/main" id="{89BC0B53-6AD0-4F6C-8907-21D5F2123543}"/>
              </a:ext>
            </a:extLst>
          </p:cNvPr>
          <p:cNvSpPr>
            <a:spLocks noGrp="1"/>
          </p:cNvSpPr>
          <p:nvPr>
            <p:ph type="body" sz="quarter" idx="12" hasCustomPrompt="1"/>
          </p:nvPr>
        </p:nvSpPr>
        <p:spPr bwMode="gray">
          <a:xfrm>
            <a:off x="191343" y="1124746"/>
            <a:ext cx="5796644" cy="4752181"/>
          </a:xfrm>
          <a:custGeom>
            <a:avLst/>
            <a:gdLst>
              <a:gd name="connsiteX0" fmla="*/ 44575 w 5796644"/>
              <a:gd name="connsiteY0" fmla="*/ 0 h 4752181"/>
              <a:gd name="connsiteX1" fmla="*/ 2048782 w 5796644"/>
              <a:gd name="connsiteY1" fmla="*/ 0 h 4752181"/>
              <a:gd name="connsiteX2" fmla="*/ 3740662 w 5796644"/>
              <a:gd name="connsiteY2" fmla="*/ 0 h 4752181"/>
              <a:gd name="connsiteX3" fmla="*/ 3747862 w 5796644"/>
              <a:gd name="connsiteY3" fmla="*/ 0 h 4752181"/>
              <a:gd name="connsiteX4" fmla="*/ 5744869 w 5796644"/>
              <a:gd name="connsiteY4" fmla="*/ 0 h 4752181"/>
              <a:gd name="connsiteX5" fmla="*/ 5752069 w 5796644"/>
              <a:gd name="connsiteY5" fmla="*/ 0 h 4752181"/>
              <a:gd name="connsiteX6" fmla="*/ 5796644 w 5796644"/>
              <a:gd name="connsiteY6" fmla="*/ 44575 h 4752181"/>
              <a:gd name="connsiteX7" fmla="*/ 5796644 w 5796644"/>
              <a:gd name="connsiteY7" fmla="*/ 4707606 h 4752181"/>
              <a:gd name="connsiteX8" fmla="*/ 5752069 w 5796644"/>
              <a:gd name="connsiteY8" fmla="*/ 4752181 h 4752181"/>
              <a:gd name="connsiteX9" fmla="*/ 5744869 w 5796644"/>
              <a:gd name="connsiteY9" fmla="*/ 4752181 h 4752181"/>
              <a:gd name="connsiteX10" fmla="*/ 3747862 w 5796644"/>
              <a:gd name="connsiteY10" fmla="*/ 4752181 h 4752181"/>
              <a:gd name="connsiteX11" fmla="*/ 3740662 w 5796644"/>
              <a:gd name="connsiteY11" fmla="*/ 4752181 h 4752181"/>
              <a:gd name="connsiteX12" fmla="*/ 2048782 w 5796644"/>
              <a:gd name="connsiteY12" fmla="*/ 4752181 h 4752181"/>
              <a:gd name="connsiteX13" fmla="*/ 44575 w 5796644"/>
              <a:gd name="connsiteY13" fmla="*/ 4752181 h 4752181"/>
              <a:gd name="connsiteX14" fmla="*/ 0 w 5796644"/>
              <a:gd name="connsiteY14" fmla="*/ 4707606 h 4752181"/>
              <a:gd name="connsiteX15" fmla="*/ 0 w 5796644"/>
              <a:gd name="connsiteY15" fmla="*/ 44575 h 4752181"/>
              <a:gd name="connsiteX16" fmla="*/ 44575 w 5796644"/>
              <a:gd name="connsiteY16" fmla="*/ 0 h 4752181"/>
              <a:gd name="connsiteX0" fmla="*/ 44575 w 5796644"/>
              <a:gd name="connsiteY0" fmla="*/ 0 h 4752181"/>
              <a:gd name="connsiteX1" fmla="*/ 3740662 w 5796644"/>
              <a:gd name="connsiteY1" fmla="*/ 0 h 4752181"/>
              <a:gd name="connsiteX2" fmla="*/ 3747862 w 5796644"/>
              <a:gd name="connsiteY2" fmla="*/ 0 h 4752181"/>
              <a:gd name="connsiteX3" fmla="*/ 5744869 w 5796644"/>
              <a:gd name="connsiteY3" fmla="*/ 0 h 4752181"/>
              <a:gd name="connsiteX4" fmla="*/ 5752069 w 5796644"/>
              <a:gd name="connsiteY4" fmla="*/ 0 h 4752181"/>
              <a:gd name="connsiteX5" fmla="*/ 5796644 w 5796644"/>
              <a:gd name="connsiteY5" fmla="*/ 44575 h 4752181"/>
              <a:gd name="connsiteX6" fmla="*/ 5796644 w 5796644"/>
              <a:gd name="connsiteY6" fmla="*/ 4707606 h 4752181"/>
              <a:gd name="connsiteX7" fmla="*/ 5752069 w 5796644"/>
              <a:gd name="connsiteY7" fmla="*/ 4752181 h 4752181"/>
              <a:gd name="connsiteX8" fmla="*/ 5744869 w 5796644"/>
              <a:gd name="connsiteY8" fmla="*/ 4752181 h 4752181"/>
              <a:gd name="connsiteX9" fmla="*/ 3747862 w 5796644"/>
              <a:gd name="connsiteY9" fmla="*/ 4752181 h 4752181"/>
              <a:gd name="connsiteX10" fmla="*/ 3740662 w 5796644"/>
              <a:gd name="connsiteY10" fmla="*/ 4752181 h 4752181"/>
              <a:gd name="connsiteX11" fmla="*/ 2048782 w 5796644"/>
              <a:gd name="connsiteY11" fmla="*/ 4752181 h 4752181"/>
              <a:gd name="connsiteX12" fmla="*/ 44575 w 5796644"/>
              <a:gd name="connsiteY12" fmla="*/ 4752181 h 4752181"/>
              <a:gd name="connsiteX13" fmla="*/ 0 w 5796644"/>
              <a:gd name="connsiteY13" fmla="*/ 4707606 h 4752181"/>
              <a:gd name="connsiteX14" fmla="*/ 0 w 5796644"/>
              <a:gd name="connsiteY14" fmla="*/ 44575 h 4752181"/>
              <a:gd name="connsiteX15" fmla="*/ 44575 w 5796644"/>
              <a:gd name="connsiteY15" fmla="*/ 0 h 4752181"/>
              <a:gd name="connsiteX0" fmla="*/ 44575 w 5796644"/>
              <a:gd name="connsiteY0" fmla="*/ 0 h 4752181"/>
              <a:gd name="connsiteX1" fmla="*/ 3740662 w 5796644"/>
              <a:gd name="connsiteY1" fmla="*/ 0 h 4752181"/>
              <a:gd name="connsiteX2" fmla="*/ 5744869 w 5796644"/>
              <a:gd name="connsiteY2" fmla="*/ 0 h 4752181"/>
              <a:gd name="connsiteX3" fmla="*/ 5752069 w 5796644"/>
              <a:gd name="connsiteY3" fmla="*/ 0 h 4752181"/>
              <a:gd name="connsiteX4" fmla="*/ 5796644 w 5796644"/>
              <a:gd name="connsiteY4" fmla="*/ 44575 h 4752181"/>
              <a:gd name="connsiteX5" fmla="*/ 5796644 w 5796644"/>
              <a:gd name="connsiteY5" fmla="*/ 4707606 h 4752181"/>
              <a:gd name="connsiteX6" fmla="*/ 5752069 w 5796644"/>
              <a:gd name="connsiteY6" fmla="*/ 4752181 h 4752181"/>
              <a:gd name="connsiteX7" fmla="*/ 5744869 w 5796644"/>
              <a:gd name="connsiteY7" fmla="*/ 4752181 h 4752181"/>
              <a:gd name="connsiteX8" fmla="*/ 3747862 w 5796644"/>
              <a:gd name="connsiteY8" fmla="*/ 4752181 h 4752181"/>
              <a:gd name="connsiteX9" fmla="*/ 3740662 w 5796644"/>
              <a:gd name="connsiteY9" fmla="*/ 4752181 h 4752181"/>
              <a:gd name="connsiteX10" fmla="*/ 2048782 w 5796644"/>
              <a:gd name="connsiteY10" fmla="*/ 4752181 h 4752181"/>
              <a:gd name="connsiteX11" fmla="*/ 44575 w 5796644"/>
              <a:gd name="connsiteY11" fmla="*/ 4752181 h 4752181"/>
              <a:gd name="connsiteX12" fmla="*/ 0 w 5796644"/>
              <a:gd name="connsiteY12" fmla="*/ 4707606 h 4752181"/>
              <a:gd name="connsiteX13" fmla="*/ 0 w 5796644"/>
              <a:gd name="connsiteY13" fmla="*/ 44575 h 4752181"/>
              <a:gd name="connsiteX14" fmla="*/ 44575 w 5796644"/>
              <a:gd name="connsiteY14" fmla="*/ 0 h 4752181"/>
              <a:gd name="connsiteX0" fmla="*/ 44575 w 5796644"/>
              <a:gd name="connsiteY0" fmla="*/ 0 h 4752181"/>
              <a:gd name="connsiteX1" fmla="*/ 5744869 w 5796644"/>
              <a:gd name="connsiteY1" fmla="*/ 0 h 4752181"/>
              <a:gd name="connsiteX2" fmla="*/ 5752069 w 5796644"/>
              <a:gd name="connsiteY2" fmla="*/ 0 h 4752181"/>
              <a:gd name="connsiteX3" fmla="*/ 5796644 w 5796644"/>
              <a:gd name="connsiteY3" fmla="*/ 44575 h 4752181"/>
              <a:gd name="connsiteX4" fmla="*/ 5796644 w 5796644"/>
              <a:gd name="connsiteY4" fmla="*/ 4707606 h 4752181"/>
              <a:gd name="connsiteX5" fmla="*/ 5752069 w 5796644"/>
              <a:gd name="connsiteY5" fmla="*/ 4752181 h 4752181"/>
              <a:gd name="connsiteX6" fmla="*/ 5744869 w 5796644"/>
              <a:gd name="connsiteY6" fmla="*/ 4752181 h 4752181"/>
              <a:gd name="connsiteX7" fmla="*/ 3747862 w 5796644"/>
              <a:gd name="connsiteY7" fmla="*/ 4752181 h 4752181"/>
              <a:gd name="connsiteX8" fmla="*/ 3740662 w 5796644"/>
              <a:gd name="connsiteY8" fmla="*/ 4752181 h 4752181"/>
              <a:gd name="connsiteX9" fmla="*/ 2048782 w 5796644"/>
              <a:gd name="connsiteY9" fmla="*/ 4752181 h 4752181"/>
              <a:gd name="connsiteX10" fmla="*/ 44575 w 5796644"/>
              <a:gd name="connsiteY10" fmla="*/ 4752181 h 4752181"/>
              <a:gd name="connsiteX11" fmla="*/ 0 w 5796644"/>
              <a:gd name="connsiteY11" fmla="*/ 4707606 h 4752181"/>
              <a:gd name="connsiteX12" fmla="*/ 0 w 5796644"/>
              <a:gd name="connsiteY12" fmla="*/ 44575 h 4752181"/>
              <a:gd name="connsiteX13" fmla="*/ 44575 w 5796644"/>
              <a:gd name="connsiteY13" fmla="*/ 0 h 4752181"/>
              <a:gd name="connsiteX0" fmla="*/ 44575 w 5796644"/>
              <a:gd name="connsiteY0" fmla="*/ 0 h 4752181"/>
              <a:gd name="connsiteX1" fmla="*/ 5744869 w 5796644"/>
              <a:gd name="connsiteY1" fmla="*/ 0 h 4752181"/>
              <a:gd name="connsiteX2" fmla="*/ 5752069 w 5796644"/>
              <a:gd name="connsiteY2" fmla="*/ 0 h 4752181"/>
              <a:gd name="connsiteX3" fmla="*/ 5796644 w 5796644"/>
              <a:gd name="connsiteY3" fmla="*/ 44575 h 4752181"/>
              <a:gd name="connsiteX4" fmla="*/ 5796644 w 5796644"/>
              <a:gd name="connsiteY4" fmla="*/ 4707606 h 4752181"/>
              <a:gd name="connsiteX5" fmla="*/ 5752069 w 5796644"/>
              <a:gd name="connsiteY5" fmla="*/ 4752181 h 4752181"/>
              <a:gd name="connsiteX6" fmla="*/ 5744869 w 5796644"/>
              <a:gd name="connsiteY6" fmla="*/ 4752181 h 4752181"/>
              <a:gd name="connsiteX7" fmla="*/ 3747862 w 5796644"/>
              <a:gd name="connsiteY7" fmla="*/ 4752181 h 4752181"/>
              <a:gd name="connsiteX8" fmla="*/ 2048782 w 5796644"/>
              <a:gd name="connsiteY8" fmla="*/ 4752181 h 4752181"/>
              <a:gd name="connsiteX9" fmla="*/ 44575 w 5796644"/>
              <a:gd name="connsiteY9" fmla="*/ 4752181 h 4752181"/>
              <a:gd name="connsiteX10" fmla="*/ 0 w 5796644"/>
              <a:gd name="connsiteY10" fmla="*/ 4707606 h 4752181"/>
              <a:gd name="connsiteX11" fmla="*/ 0 w 5796644"/>
              <a:gd name="connsiteY11" fmla="*/ 44575 h 4752181"/>
              <a:gd name="connsiteX12" fmla="*/ 44575 w 5796644"/>
              <a:gd name="connsiteY12" fmla="*/ 0 h 4752181"/>
              <a:gd name="connsiteX0" fmla="*/ 44575 w 5796644"/>
              <a:gd name="connsiteY0" fmla="*/ 0 h 4752181"/>
              <a:gd name="connsiteX1" fmla="*/ 5744869 w 5796644"/>
              <a:gd name="connsiteY1" fmla="*/ 0 h 4752181"/>
              <a:gd name="connsiteX2" fmla="*/ 5752069 w 5796644"/>
              <a:gd name="connsiteY2" fmla="*/ 0 h 4752181"/>
              <a:gd name="connsiteX3" fmla="*/ 5796644 w 5796644"/>
              <a:gd name="connsiteY3" fmla="*/ 44575 h 4752181"/>
              <a:gd name="connsiteX4" fmla="*/ 5796644 w 5796644"/>
              <a:gd name="connsiteY4" fmla="*/ 4707606 h 4752181"/>
              <a:gd name="connsiteX5" fmla="*/ 5752069 w 5796644"/>
              <a:gd name="connsiteY5" fmla="*/ 4752181 h 4752181"/>
              <a:gd name="connsiteX6" fmla="*/ 5744869 w 5796644"/>
              <a:gd name="connsiteY6" fmla="*/ 4752181 h 4752181"/>
              <a:gd name="connsiteX7" fmla="*/ 2048782 w 5796644"/>
              <a:gd name="connsiteY7" fmla="*/ 4752181 h 4752181"/>
              <a:gd name="connsiteX8" fmla="*/ 44575 w 5796644"/>
              <a:gd name="connsiteY8" fmla="*/ 4752181 h 4752181"/>
              <a:gd name="connsiteX9" fmla="*/ 0 w 5796644"/>
              <a:gd name="connsiteY9" fmla="*/ 4707606 h 4752181"/>
              <a:gd name="connsiteX10" fmla="*/ 0 w 5796644"/>
              <a:gd name="connsiteY10" fmla="*/ 44575 h 4752181"/>
              <a:gd name="connsiteX11" fmla="*/ 44575 w 5796644"/>
              <a:gd name="connsiteY11" fmla="*/ 0 h 4752181"/>
              <a:gd name="connsiteX0" fmla="*/ 44575 w 5796644"/>
              <a:gd name="connsiteY0" fmla="*/ 0 h 4752181"/>
              <a:gd name="connsiteX1" fmla="*/ 5744869 w 5796644"/>
              <a:gd name="connsiteY1" fmla="*/ 0 h 4752181"/>
              <a:gd name="connsiteX2" fmla="*/ 5752069 w 5796644"/>
              <a:gd name="connsiteY2" fmla="*/ 0 h 4752181"/>
              <a:gd name="connsiteX3" fmla="*/ 5796644 w 5796644"/>
              <a:gd name="connsiteY3" fmla="*/ 44575 h 4752181"/>
              <a:gd name="connsiteX4" fmla="*/ 5796644 w 5796644"/>
              <a:gd name="connsiteY4" fmla="*/ 4707606 h 4752181"/>
              <a:gd name="connsiteX5" fmla="*/ 5752069 w 5796644"/>
              <a:gd name="connsiteY5" fmla="*/ 4752181 h 4752181"/>
              <a:gd name="connsiteX6" fmla="*/ 5744869 w 5796644"/>
              <a:gd name="connsiteY6" fmla="*/ 4752181 h 4752181"/>
              <a:gd name="connsiteX7" fmla="*/ 44575 w 5796644"/>
              <a:gd name="connsiteY7" fmla="*/ 4752181 h 4752181"/>
              <a:gd name="connsiteX8" fmla="*/ 0 w 5796644"/>
              <a:gd name="connsiteY8" fmla="*/ 4707606 h 4752181"/>
              <a:gd name="connsiteX9" fmla="*/ 0 w 5796644"/>
              <a:gd name="connsiteY9" fmla="*/ 44575 h 4752181"/>
              <a:gd name="connsiteX10" fmla="*/ 44575 w 5796644"/>
              <a:gd name="connsiteY10" fmla="*/ 0 h 4752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796644" h="4752181">
                <a:moveTo>
                  <a:pt x="44575" y="0"/>
                </a:moveTo>
                <a:lnTo>
                  <a:pt x="5744869" y="0"/>
                </a:lnTo>
                <a:lnTo>
                  <a:pt x="5752069" y="0"/>
                </a:lnTo>
                <a:cubicBezTo>
                  <a:pt x="5776687" y="0"/>
                  <a:pt x="5796644" y="19957"/>
                  <a:pt x="5796644" y="44575"/>
                </a:cubicBezTo>
                <a:lnTo>
                  <a:pt x="5796644" y="4707606"/>
                </a:lnTo>
                <a:cubicBezTo>
                  <a:pt x="5796644" y="4732224"/>
                  <a:pt x="5776687" y="4752181"/>
                  <a:pt x="5752069" y="4752181"/>
                </a:cubicBezTo>
                <a:lnTo>
                  <a:pt x="5744869" y="4752181"/>
                </a:lnTo>
                <a:lnTo>
                  <a:pt x="44575" y="4752181"/>
                </a:lnTo>
                <a:cubicBezTo>
                  <a:pt x="19957" y="4752181"/>
                  <a:pt x="0" y="4732224"/>
                  <a:pt x="0" y="4707606"/>
                </a:cubicBezTo>
                <a:lnTo>
                  <a:pt x="0" y="44575"/>
                </a:lnTo>
                <a:cubicBezTo>
                  <a:pt x="0" y="19957"/>
                  <a:pt x="19957" y="0"/>
                  <a:pt x="44575" y="0"/>
                </a:cubicBezTo>
                <a:close/>
              </a:path>
            </a:pathLst>
          </a:custGeom>
          <a:solidFill>
            <a:schemeClr val="accent6"/>
          </a:solidFill>
        </p:spPr>
        <p:txBody>
          <a:bodyPr wrap="square" lIns="216000" tIns="630000" rIns="216000" bIns="216000">
            <a:noAutofit/>
          </a:bodyPr>
          <a:lstStyle>
            <a:lvl1pPr>
              <a:spcBef>
                <a:spcPts val="100"/>
              </a:spcBef>
              <a:defRPr sz="3600" b="0"/>
            </a:lvl1pPr>
            <a:lvl2pPr marL="216000" indent="-216000">
              <a:buSzPct val="70000"/>
              <a:buFont typeface="Effra" panose="020B0604020202020204" pitchFamily="34" charset="0"/>
              <a:buChar char="•"/>
              <a:defRPr sz="3600"/>
            </a:lvl2pPr>
            <a:lvl3pPr marL="432000">
              <a:spcBef>
                <a:spcPts val="0"/>
              </a:spcBef>
              <a:defRPr sz="3600"/>
            </a:lvl3pPr>
            <a:lvl4pPr>
              <a:defRPr sz="3600"/>
            </a:lvl4pPr>
            <a:lvl5pPr marL="432000">
              <a:defRPr sz="3600"/>
            </a:lvl5pPr>
            <a:lvl6pPr marL="432000">
              <a:defRPr sz="3600"/>
            </a:lvl6pPr>
            <a:lvl7pPr marL="432000">
              <a:defRPr sz="3600"/>
            </a:lvl7pPr>
            <a:lvl8pPr marL="432000">
              <a:defRPr sz="3600"/>
            </a:lvl8pPr>
            <a:lvl9pPr marL="432000">
              <a:defRPr sz="3600"/>
            </a:lvl9pPr>
          </a:lstStyle>
          <a:p>
            <a:pPr lvl="0"/>
            <a:r>
              <a:rPr lang="de-DE" dirty="0"/>
              <a:t>Text durch Klicken bearbeiten</a:t>
            </a:r>
          </a:p>
          <a:p>
            <a:pPr lvl="1"/>
            <a:r>
              <a:rPr lang="de-DE" dirty="0"/>
              <a:t>Zweite Ebene</a:t>
            </a:r>
          </a:p>
          <a:p>
            <a:pPr lvl="2"/>
            <a:r>
              <a:rPr lang="de-DE" dirty="0"/>
              <a:t>Dritte Ebene</a:t>
            </a:r>
          </a:p>
        </p:txBody>
      </p:sp>
      <p:sp>
        <p:nvSpPr>
          <p:cNvPr id="11" name="Keywordplatzhalter 1">
            <a:extLst>
              <a:ext uri="{FF2B5EF4-FFF2-40B4-BE49-F238E27FC236}">
                <a16:creationId xmlns:a16="http://schemas.microsoft.com/office/drawing/2014/main" id="{5A003C87-DA11-4832-8B2F-2BAB75F65419}"/>
              </a:ext>
            </a:extLst>
          </p:cNvPr>
          <p:cNvSpPr>
            <a:spLocks noGrp="1"/>
          </p:cNvSpPr>
          <p:nvPr>
            <p:ph type="body" sz="quarter" idx="13" hasCustomPrompt="1"/>
          </p:nvPr>
        </p:nvSpPr>
        <p:spPr bwMode="gray">
          <a:xfrm>
            <a:off x="407475" y="1340768"/>
            <a:ext cx="5364000" cy="152349"/>
          </a:xfrm>
        </p:spPr>
        <p:txBody>
          <a:bodyPr wrap="square" lIns="0" rIns="0">
            <a:spAutoFit/>
          </a:bodyPr>
          <a:lstStyle>
            <a:lvl1pPr marL="0" indent="0">
              <a:lnSpc>
                <a:spcPct val="90000"/>
              </a:lnSpc>
              <a:spcBef>
                <a:spcPts val="0"/>
              </a:spcBef>
              <a:buFont typeface="Effra" panose="020B0604020202020204" pitchFamily="34" charset="0"/>
              <a:buNone/>
              <a:defRPr sz="1100" b="1">
                <a:latin typeface="Effra" panose="020B0603020203020204" pitchFamily="34" charset="0"/>
              </a:defRPr>
            </a:lvl1pPr>
            <a:lvl2pPr marL="0" indent="0">
              <a:lnSpc>
                <a:spcPct val="90000"/>
              </a:lnSpc>
              <a:spcBef>
                <a:spcPts val="0"/>
              </a:spcBef>
              <a:buFont typeface="Effra" panose="020B0604020202020204" pitchFamily="34" charset="0"/>
              <a:buNone/>
              <a:defRPr sz="1100" b="1">
                <a:latin typeface="Effra" panose="020B0603020203020204" pitchFamily="34" charset="0"/>
              </a:defRPr>
            </a:lvl2pPr>
            <a:lvl3pPr marL="0" indent="0">
              <a:lnSpc>
                <a:spcPct val="90000"/>
              </a:lnSpc>
              <a:spcBef>
                <a:spcPts val="0"/>
              </a:spcBef>
              <a:buNone/>
              <a:defRPr sz="1100" b="1">
                <a:latin typeface="Effra" panose="020B0603020203020204" pitchFamily="34" charset="0"/>
              </a:defRPr>
            </a:lvl3pPr>
            <a:lvl4pPr marL="0" indent="0">
              <a:lnSpc>
                <a:spcPct val="90000"/>
              </a:lnSpc>
              <a:spcBef>
                <a:spcPts val="0"/>
              </a:spcBef>
              <a:buNone/>
              <a:defRPr sz="1100" b="1">
                <a:latin typeface="Effra" panose="020B0603020203020204" pitchFamily="34" charset="0"/>
              </a:defRPr>
            </a:lvl4pPr>
            <a:lvl5pPr marL="0" indent="0">
              <a:lnSpc>
                <a:spcPct val="90000"/>
              </a:lnSpc>
              <a:spcBef>
                <a:spcPts val="0"/>
              </a:spcBef>
              <a:buNone/>
              <a:defRPr sz="1100" b="1">
                <a:latin typeface="Effra" panose="020B0603020203020204" pitchFamily="34" charset="0"/>
              </a:defRPr>
            </a:lvl5pPr>
          </a:lstStyle>
          <a:p>
            <a:pPr lvl="0"/>
            <a:r>
              <a:rPr lang="de-DE" dirty="0"/>
              <a:t>Keyword durch Klicken bearbeiten</a:t>
            </a:r>
          </a:p>
        </p:txBody>
      </p:sp>
      <p:sp>
        <p:nvSpPr>
          <p:cNvPr id="15" name="Textplatzhalter 2">
            <a:extLst>
              <a:ext uri="{FF2B5EF4-FFF2-40B4-BE49-F238E27FC236}">
                <a16:creationId xmlns:a16="http://schemas.microsoft.com/office/drawing/2014/main" id="{D8FADB37-A8DE-4C45-854F-E079AF6378C9}"/>
              </a:ext>
            </a:extLst>
          </p:cNvPr>
          <p:cNvSpPr>
            <a:spLocks noGrp="1"/>
          </p:cNvSpPr>
          <p:nvPr>
            <p:ph type="body" sz="quarter" idx="14" hasCustomPrompt="1"/>
          </p:nvPr>
        </p:nvSpPr>
        <p:spPr bwMode="gray">
          <a:xfrm>
            <a:off x="6204012" y="1124746"/>
            <a:ext cx="5796644" cy="4752181"/>
          </a:xfrm>
          <a:custGeom>
            <a:avLst/>
            <a:gdLst>
              <a:gd name="connsiteX0" fmla="*/ 44575 w 5796644"/>
              <a:gd name="connsiteY0" fmla="*/ 0 h 4752181"/>
              <a:gd name="connsiteX1" fmla="*/ 2048782 w 5796644"/>
              <a:gd name="connsiteY1" fmla="*/ 0 h 4752181"/>
              <a:gd name="connsiteX2" fmla="*/ 3740662 w 5796644"/>
              <a:gd name="connsiteY2" fmla="*/ 0 h 4752181"/>
              <a:gd name="connsiteX3" fmla="*/ 3747862 w 5796644"/>
              <a:gd name="connsiteY3" fmla="*/ 0 h 4752181"/>
              <a:gd name="connsiteX4" fmla="*/ 5744869 w 5796644"/>
              <a:gd name="connsiteY4" fmla="*/ 0 h 4752181"/>
              <a:gd name="connsiteX5" fmla="*/ 5752069 w 5796644"/>
              <a:gd name="connsiteY5" fmla="*/ 0 h 4752181"/>
              <a:gd name="connsiteX6" fmla="*/ 5796644 w 5796644"/>
              <a:gd name="connsiteY6" fmla="*/ 44575 h 4752181"/>
              <a:gd name="connsiteX7" fmla="*/ 5796644 w 5796644"/>
              <a:gd name="connsiteY7" fmla="*/ 4707606 h 4752181"/>
              <a:gd name="connsiteX8" fmla="*/ 5752069 w 5796644"/>
              <a:gd name="connsiteY8" fmla="*/ 4752181 h 4752181"/>
              <a:gd name="connsiteX9" fmla="*/ 5744869 w 5796644"/>
              <a:gd name="connsiteY9" fmla="*/ 4752181 h 4752181"/>
              <a:gd name="connsiteX10" fmla="*/ 3747862 w 5796644"/>
              <a:gd name="connsiteY10" fmla="*/ 4752181 h 4752181"/>
              <a:gd name="connsiteX11" fmla="*/ 3740662 w 5796644"/>
              <a:gd name="connsiteY11" fmla="*/ 4752181 h 4752181"/>
              <a:gd name="connsiteX12" fmla="*/ 2048782 w 5796644"/>
              <a:gd name="connsiteY12" fmla="*/ 4752181 h 4752181"/>
              <a:gd name="connsiteX13" fmla="*/ 44575 w 5796644"/>
              <a:gd name="connsiteY13" fmla="*/ 4752181 h 4752181"/>
              <a:gd name="connsiteX14" fmla="*/ 0 w 5796644"/>
              <a:gd name="connsiteY14" fmla="*/ 4707606 h 4752181"/>
              <a:gd name="connsiteX15" fmla="*/ 0 w 5796644"/>
              <a:gd name="connsiteY15" fmla="*/ 44575 h 4752181"/>
              <a:gd name="connsiteX16" fmla="*/ 44575 w 5796644"/>
              <a:gd name="connsiteY16" fmla="*/ 0 h 4752181"/>
              <a:gd name="connsiteX0" fmla="*/ 44575 w 5796644"/>
              <a:gd name="connsiteY0" fmla="*/ 0 h 4752181"/>
              <a:gd name="connsiteX1" fmla="*/ 3740662 w 5796644"/>
              <a:gd name="connsiteY1" fmla="*/ 0 h 4752181"/>
              <a:gd name="connsiteX2" fmla="*/ 3747862 w 5796644"/>
              <a:gd name="connsiteY2" fmla="*/ 0 h 4752181"/>
              <a:gd name="connsiteX3" fmla="*/ 5744869 w 5796644"/>
              <a:gd name="connsiteY3" fmla="*/ 0 h 4752181"/>
              <a:gd name="connsiteX4" fmla="*/ 5752069 w 5796644"/>
              <a:gd name="connsiteY4" fmla="*/ 0 h 4752181"/>
              <a:gd name="connsiteX5" fmla="*/ 5796644 w 5796644"/>
              <a:gd name="connsiteY5" fmla="*/ 44575 h 4752181"/>
              <a:gd name="connsiteX6" fmla="*/ 5796644 w 5796644"/>
              <a:gd name="connsiteY6" fmla="*/ 4707606 h 4752181"/>
              <a:gd name="connsiteX7" fmla="*/ 5752069 w 5796644"/>
              <a:gd name="connsiteY7" fmla="*/ 4752181 h 4752181"/>
              <a:gd name="connsiteX8" fmla="*/ 5744869 w 5796644"/>
              <a:gd name="connsiteY8" fmla="*/ 4752181 h 4752181"/>
              <a:gd name="connsiteX9" fmla="*/ 3747862 w 5796644"/>
              <a:gd name="connsiteY9" fmla="*/ 4752181 h 4752181"/>
              <a:gd name="connsiteX10" fmla="*/ 3740662 w 5796644"/>
              <a:gd name="connsiteY10" fmla="*/ 4752181 h 4752181"/>
              <a:gd name="connsiteX11" fmla="*/ 2048782 w 5796644"/>
              <a:gd name="connsiteY11" fmla="*/ 4752181 h 4752181"/>
              <a:gd name="connsiteX12" fmla="*/ 44575 w 5796644"/>
              <a:gd name="connsiteY12" fmla="*/ 4752181 h 4752181"/>
              <a:gd name="connsiteX13" fmla="*/ 0 w 5796644"/>
              <a:gd name="connsiteY13" fmla="*/ 4707606 h 4752181"/>
              <a:gd name="connsiteX14" fmla="*/ 0 w 5796644"/>
              <a:gd name="connsiteY14" fmla="*/ 44575 h 4752181"/>
              <a:gd name="connsiteX15" fmla="*/ 44575 w 5796644"/>
              <a:gd name="connsiteY15" fmla="*/ 0 h 4752181"/>
              <a:gd name="connsiteX0" fmla="*/ 44575 w 5796644"/>
              <a:gd name="connsiteY0" fmla="*/ 0 h 4752181"/>
              <a:gd name="connsiteX1" fmla="*/ 3740662 w 5796644"/>
              <a:gd name="connsiteY1" fmla="*/ 0 h 4752181"/>
              <a:gd name="connsiteX2" fmla="*/ 5744869 w 5796644"/>
              <a:gd name="connsiteY2" fmla="*/ 0 h 4752181"/>
              <a:gd name="connsiteX3" fmla="*/ 5752069 w 5796644"/>
              <a:gd name="connsiteY3" fmla="*/ 0 h 4752181"/>
              <a:gd name="connsiteX4" fmla="*/ 5796644 w 5796644"/>
              <a:gd name="connsiteY4" fmla="*/ 44575 h 4752181"/>
              <a:gd name="connsiteX5" fmla="*/ 5796644 w 5796644"/>
              <a:gd name="connsiteY5" fmla="*/ 4707606 h 4752181"/>
              <a:gd name="connsiteX6" fmla="*/ 5752069 w 5796644"/>
              <a:gd name="connsiteY6" fmla="*/ 4752181 h 4752181"/>
              <a:gd name="connsiteX7" fmla="*/ 5744869 w 5796644"/>
              <a:gd name="connsiteY7" fmla="*/ 4752181 h 4752181"/>
              <a:gd name="connsiteX8" fmla="*/ 3747862 w 5796644"/>
              <a:gd name="connsiteY8" fmla="*/ 4752181 h 4752181"/>
              <a:gd name="connsiteX9" fmla="*/ 3740662 w 5796644"/>
              <a:gd name="connsiteY9" fmla="*/ 4752181 h 4752181"/>
              <a:gd name="connsiteX10" fmla="*/ 2048782 w 5796644"/>
              <a:gd name="connsiteY10" fmla="*/ 4752181 h 4752181"/>
              <a:gd name="connsiteX11" fmla="*/ 44575 w 5796644"/>
              <a:gd name="connsiteY11" fmla="*/ 4752181 h 4752181"/>
              <a:gd name="connsiteX12" fmla="*/ 0 w 5796644"/>
              <a:gd name="connsiteY12" fmla="*/ 4707606 h 4752181"/>
              <a:gd name="connsiteX13" fmla="*/ 0 w 5796644"/>
              <a:gd name="connsiteY13" fmla="*/ 44575 h 4752181"/>
              <a:gd name="connsiteX14" fmla="*/ 44575 w 5796644"/>
              <a:gd name="connsiteY14" fmla="*/ 0 h 4752181"/>
              <a:gd name="connsiteX0" fmla="*/ 44575 w 5796644"/>
              <a:gd name="connsiteY0" fmla="*/ 0 h 4752181"/>
              <a:gd name="connsiteX1" fmla="*/ 5744869 w 5796644"/>
              <a:gd name="connsiteY1" fmla="*/ 0 h 4752181"/>
              <a:gd name="connsiteX2" fmla="*/ 5752069 w 5796644"/>
              <a:gd name="connsiteY2" fmla="*/ 0 h 4752181"/>
              <a:gd name="connsiteX3" fmla="*/ 5796644 w 5796644"/>
              <a:gd name="connsiteY3" fmla="*/ 44575 h 4752181"/>
              <a:gd name="connsiteX4" fmla="*/ 5796644 w 5796644"/>
              <a:gd name="connsiteY4" fmla="*/ 4707606 h 4752181"/>
              <a:gd name="connsiteX5" fmla="*/ 5752069 w 5796644"/>
              <a:gd name="connsiteY5" fmla="*/ 4752181 h 4752181"/>
              <a:gd name="connsiteX6" fmla="*/ 5744869 w 5796644"/>
              <a:gd name="connsiteY6" fmla="*/ 4752181 h 4752181"/>
              <a:gd name="connsiteX7" fmla="*/ 3747862 w 5796644"/>
              <a:gd name="connsiteY7" fmla="*/ 4752181 h 4752181"/>
              <a:gd name="connsiteX8" fmla="*/ 3740662 w 5796644"/>
              <a:gd name="connsiteY8" fmla="*/ 4752181 h 4752181"/>
              <a:gd name="connsiteX9" fmla="*/ 2048782 w 5796644"/>
              <a:gd name="connsiteY9" fmla="*/ 4752181 h 4752181"/>
              <a:gd name="connsiteX10" fmla="*/ 44575 w 5796644"/>
              <a:gd name="connsiteY10" fmla="*/ 4752181 h 4752181"/>
              <a:gd name="connsiteX11" fmla="*/ 0 w 5796644"/>
              <a:gd name="connsiteY11" fmla="*/ 4707606 h 4752181"/>
              <a:gd name="connsiteX12" fmla="*/ 0 w 5796644"/>
              <a:gd name="connsiteY12" fmla="*/ 44575 h 4752181"/>
              <a:gd name="connsiteX13" fmla="*/ 44575 w 5796644"/>
              <a:gd name="connsiteY13" fmla="*/ 0 h 4752181"/>
              <a:gd name="connsiteX0" fmla="*/ 44575 w 5796644"/>
              <a:gd name="connsiteY0" fmla="*/ 0 h 4752181"/>
              <a:gd name="connsiteX1" fmla="*/ 5744869 w 5796644"/>
              <a:gd name="connsiteY1" fmla="*/ 0 h 4752181"/>
              <a:gd name="connsiteX2" fmla="*/ 5752069 w 5796644"/>
              <a:gd name="connsiteY2" fmla="*/ 0 h 4752181"/>
              <a:gd name="connsiteX3" fmla="*/ 5796644 w 5796644"/>
              <a:gd name="connsiteY3" fmla="*/ 44575 h 4752181"/>
              <a:gd name="connsiteX4" fmla="*/ 5796644 w 5796644"/>
              <a:gd name="connsiteY4" fmla="*/ 4707606 h 4752181"/>
              <a:gd name="connsiteX5" fmla="*/ 5752069 w 5796644"/>
              <a:gd name="connsiteY5" fmla="*/ 4752181 h 4752181"/>
              <a:gd name="connsiteX6" fmla="*/ 5744869 w 5796644"/>
              <a:gd name="connsiteY6" fmla="*/ 4752181 h 4752181"/>
              <a:gd name="connsiteX7" fmla="*/ 3747862 w 5796644"/>
              <a:gd name="connsiteY7" fmla="*/ 4752181 h 4752181"/>
              <a:gd name="connsiteX8" fmla="*/ 2048782 w 5796644"/>
              <a:gd name="connsiteY8" fmla="*/ 4752181 h 4752181"/>
              <a:gd name="connsiteX9" fmla="*/ 44575 w 5796644"/>
              <a:gd name="connsiteY9" fmla="*/ 4752181 h 4752181"/>
              <a:gd name="connsiteX10" fmla="*/ 0 w 5796644"/>
              <a:gd name="connsiteY10" fmla="*/ 4707606 h 4752181"/>
              <a:gd name="connsiteX11" fmla="*/ 0 w 5796644"/>
              <a:gd name="connsiteY11" fmla="*/ 44575 h 4752181"/>
              <a:gd name="connsiteX12" fmla="*/ 44575 w 5796644"/>
              <a:gd name="connsiteY12" fmla="*/ 0 h 4752181"/>
              <a:gd name="connsiteX0" fmla="*/ 44575 w 5796644"/>
              <a:gd name="connsiteY0" fmla="*/ 0 h 4752181"/>
              <a:gd name="connsiteX1" fmla="*/ 5744869 w 5796644"/>
              <a:gd name="connsiteY1" fmla="*/ 0 h 4752181"/>
              <a:gd name="connsiteX2" fmla="*/ 5752069 w 5796644"/>
              <a:gd name="connsiteY2" fmla="*/ 0 h 4752181"/>
              <a:gd name="connsiteX3" fmla="*/ 5796644 w 5796644"/>
              <a:gd name="connsiteY3" fmla="*/ 44575 h 4752181"/>
              <a:gd name="connsiteX4" fmla="*/ 5796644 w 5796644"/>
              <a:gd name="connsiteY4" fmla="*/ 4707606 h 4752181"/>
              <a:gd name="connsiteX5" fmla="*/ 5752069 w 5796644"/>
              <a:gd name="connsiteY5" fmla="*/ 4752181 h 4752181"/>
              <a:gd name="connsiteX6" fmla="*/ 5744869 w 5796644"/>
              <a:gd name="connsiteY6" fmla="*/ 4752181 h 4752181"/>
              <a:gd name="connsiteX7" fmla="*/ 2048782 w 5796644"/>
              <a:gd name="connsiteY7" fmla="*/ 4752181 h 4752181"/>
              <a:gd name="connsiteX8" fmla="*/ 44575 w 5796644"/>
              <a:gd name="connsiteY8" fmla="*/ 4752181 h 4752181"/>
              <a:gd name="connsiteX9" fmla="*/ 0 w 5796644"/>
              <a:gd name="connsiteY9" fmla="*/ 4707606 h 4752181"/>
              <a:gd name="connsiteX10" fmla="*/ 0 w 5796644"/>
              <a:gd name="connsiteY10" fmla="*/ 44575 h 4752181"/>
              <a:gd name="connsiteX11" fmla="*/ 44575 w 5796644"/>
              <a:gd name="connsiteY11" fmla="*/ 0 h 4752181"/>
              <a:gd name="connsiteX0" fmla="*/ 44575 w 5796644"/>
              <a:gd name="connsiteY0" fmla="*/ 0 h 4752181"/>
              <a:gd name="connsiteX1" fmla="*/ 5744869 w 5796644"/>
              <a:gd name="connsiteY1" fmla="*/ 0 h 4752181"/>
              <a:gd name="connsiteX2" fmla="*/ 5752069 w 5796644"/>
              <a:gd name="connsiteY2" fmla="*/ 0 h 4752181"/>
              <a:gd name="connsiteX3" fmla="*/ 5796644 w 5796644"/>
              <a:gd name="connsiteY3" fmla="*/ 44575 h 4752181"/>
              <a:gd name="connsiteX4" fmla="*/ 5796644 w 5796644"/>
              <a:gd name="connsiteY4" fmla="*/ 4707606 h 4752181"/>
              <a:gd name="connsiteX5" fmla="*/ 5752069 w 5796644"/>
              <a:gd name="connsiteY5" fmla="*/ 4752181 h 4752181"/>
              <a:gd name="connsiteX6" fmla="*/ 5744869 w 5796644"/>
              <a:gd name="connsiteY6" fmla="*/ 4752181 h 4752181"/>
              <a:gd name="connsiteX7" fmla="*/ 44575 w 5796644"/>
              <a:gd name="connsiteY7" fmla="*/ 4752181 h 4752181"/>
              <a:gd name="connsiteX8" fmla="*/ 0 w 5796644"/>
              <a:gd name="connsiteY8" fmla="*/ 4707606 h 4752181"/>
              <a:gd name="connsiteX9" fmla="*/ 0 w 5796644"/>
              <a:gd name="connsiteY9" fmla="*/ 44575 h 4752181"/>
              <a:gd name="connsiteX10" fmla="*/ 44575 w 5796644"/>
              <a:gd name="connsiteY10" fmla="*/ 0 h 4752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796644" h="4752181">
                <a:moveTo>
                  <a:pt x="44575" y="0"/>
                </a:moveTo>
                <a:lnTo>
                  <a:pt x="5744869" y="0"/>
                </a:lnTo>
                <a:lnTo>
                  <a:pt x="5752069" y="0"/>
                </a:lnTo>
                <a:cubicBezTo>
                  <a:pt x="5776687" y="0"/>
                  <a:pt x="5796644" y="19957"/>
                  <a:pt x="5796644" y="44575"/>
                </a:cubicBezTo>
                <a:lnTo>
                  <a:pt x="5796644" y="4707606"/>
                </a:lnTo>
                <a:cubicBezTo>
                  <a:pt x="5796644" y="4732224"/>
                  <a:pt x="5776687" y="4752181"/>
                  <a:pt x="5752069" y="4752181"/>
                </a:cubicBezTo>
                <a:lnTo>
                  <a:pt x="5744869" y="4752181"/>
                </a:lnTo>
                <a:lnTo>
                  <a:pt x="44575" y="4752181"/>
                </a:lnTo>
                <a:cubicBezTo>
                  <a:pt x="19957" y="4752181"/>
                  <a:pt x="0" y="4732224"/>
                  <a:pt x="0" y="4707606"/>
                </a:cubicBezTo>
                <a:lnTo>
                  <a:pt x="0" y="44575"/>
                </a:lnTo>
                <a:cubicBezTo>
                  <a:pt x="0" y="19957"/>
                  <a:pt x="19957" y="0"/>
                  <a:pt x="44575" y="0"/>
                </a:cubicBezTo>
                <a:close/>
              </a:path>
            </a:pathLst>
          </a:custGeom>
          <a:solidFill>
            <a:schemeClr val="accent4"/>
          </a:solidFill>
        </p:spPr>
        <p:txBody>
          <a:bodyPr wrap="square" lIns="216000" tIns="630000" rIns="216000" bIns="216000">
            <a:noAutofit/>
          </a:bodyPr>
          <a:lstStyle>
            <a:lvl1pPr>
              <a:spcBef>
                <a:spcPts val="100"/>
              </a:spcBef>
              <a:defRPr sz="3600" b="0"/>
            </a:lvl1pPr>
            <a:lvl2pPr marL="216000" indent="-216000">
              <a:buSzPct val="70000"/>
              <a:buFont typeface="Effra" panose="020B0604020202020204" pitchFamily="34" charset="0"/>
              <a:buChar char="•"/>
              <a:defRPr sz="3600"/>
            </a:lvl2pPr>
            <a:lvl3pPr marL="432000">
              <a:spcBef>
                <a:spcPts val="0"/>
              </a:spcBef>
              <a:defRPr sz="3600"/>
            </a:lvl3pPr>
            <a:lvl4pPr>
              <a:defRPr sz="3600"/>
            </a:lvl4pPr>
            <a:lvl5pPr marL="432000">
              <a:defRPr sz="3600"/>
            </a:lvl5pPr>
            <a:lvl6pPr marL="432000">
              <a:defRPr sz="3600"/>
            </a:lvl6pPr>
            <a:lvl7pPr marL="432000">
              <a:defRPr sz="3600"/>
            </a:lvl7pPr>
            <a:lvl8pPr marL="432000">
              <a:defRPr sz="3600"/>
            </a:lvl8pPr>
            <a:lvl9pPr marL="432000">
              <a:defRPr sz="3600"/>
            </a:lvl9pPr>
          </a:lstStyle>
          <a:p>
            <a:pPr lvl="0"/>
            <a:r>
              <a:rPr lang="de-DE" dirty="0"/>
              <a:t>Text durch Klicken bearbeiten</a:t>
            </a:r>
          </a:p>
          <a:p>
            <a:pPr lvl="1"/>
            <a:r>
              <a:rPr lang="de-DE" dirty="0"/>
              <a:t>Zweite Ebene</a:t>
            </a:r>
          </a:p>
          <a:p>
            <a:pPr lvl="2"/>
            <a:r>
              <a:rPr lang="de-DE" dirty="0"/>
              <a:t>Dritte Ebene</a:t>
            </a:r>
          </a:p>
        </p:txBody>
      </p:sp>
      <p:sp>
        <p:nvSpPr>
          <p:cNvPr id="16" name="Keywordplatzhalter 2">
            <a:extLst>
              <a:ext uri="{FF2B5EF4-FFF2-40B4-BE49-F238E27FC236}">
                <a16:creationId xmlns:a16="http://schemas.microsoft.com/office/drawing/2014/main" id="{BA2F6E49-1CDD-400F-A3FC-27AB29F082D2}"/>
              </a:ext>
            </a:extLst>
          </p:cNvPr>
          <p:cNvSpPr>
            <a:spLocks noGrp="1"/>
          </p:cNvSpPr>
          <p:nvPr>
            <p:ph type="body" sz="quarter" idx="15" hasCustomPrompt="1"/>
          </p:nvPr>
        </p:nvSpPr>
        <p:spPr bwMode="gray">
          <a:xfrm>
            <a:off x="6420334" y="1340768"/>
            <a:ext cx="5364000" cy="152349"/>
          </a:xfrm>
        </p:spPr>
        <p:txBody>
          <a:bodyPr wrap="square" lIns="0" rIns="0">
            <a:spAutoFit/>
          </a:bodyPr>
          <a:lstStyle>
            <a:lvl1pPr marL="0" indent="0">
              <a:lnSpc>
                <a:spcPct val="90000"/>
              </a:lnSpc>
              <a:spcBef>
                <a:spcPts val="0"/>
              </a:spcBef>
              <a:buFont typeface="Effra" panose="020B0604020202020204" pitchFamily="34" charset="0"/>
              <a:buNone/>
              <a:defRPr sz="1100" b="1">
                <a:latin typeface="Effra" panose="020B0603020203020204" pitchFamily="34" charset="0"/>
              </a:defRPr>
            </a:lvl1pPr>
            <a:lvl2pPr marL="0" indent="0">
              <a:lnSpc>
                <a:spcPct val="90000"/>
              </a:lnSpc>
              <a:spcBef>
                <a:spcPts val="0"/>
              </a:spcBef>
              <a:buFont typeface="Effra" panose="020B0604020202020204" pitchFamily="34" charset="0"/>
              <a:buNone/>
              <a:defRPr sz="1100" b="1">
                <a:latin typeface="Effra" panose="020B0603020203020204" pitchFamily="34" charset="0"/>
              </a:defRPr>
            </a:lvl2pPr>
            <a:lvl3pPr marL="0" indent="0">
              <a:lnSpc>
                <a:spcPct val="90000"/>
              </a:lnSpc>
              <a:spcBef>
                <a:spcPts val="0"/>
              </a:spcBef>
              <a:buNone/>
              <a:defRPr sz="1100" b="1">
                <a:latin typeface="Effra" panose="020B0603020203020204" pitchFamily="34" charset="0"/>
              </a:defRPr>
            </a:lvl3pPr>
            <a:lvl4pPr marL="0" indent="0">
              <a:lnSpc>
                <a:spcPct val="90000"/>
              </a:lnSpc>
              <a:spcBef>
                <a:spcPts val="0"/>
              </a:spcBef>
              <a:buNone/>
              <a:defRPr sz="1100" b="1">
                <a:latin typeface="Effra" panose="020B0603020203020204" pitchFamily="34" charset="0"/>
              </a:defRPr>
            </a:lvl4pPr>
            <a:lvl5pPr marL="0" indent="0">
              <a:lnSpc>
                <a:spcPct val="90000"/>
              </a:lnSpc>
              <a:spcBef>
                <a:spcPts val="0"/>
              </a:spcBef>
              <a:buNone/>
              <a:defRPr sz="1100" b="1">
                <a:latin typeface="Effra" panose="020B0603020203020204" pitchFamily="34" charset="0"/>
              </a:defRPr>
            </a:lvl5pPr>
          </a:lstStyle>
          <a:p>
            <a:pPr lvl="0"/>
            <a:r>
              <a:rPr lang="de-DE" dirty="0"/>
              <a:t>Keyword durch Klicken bearbeiten</a:t>
            </a:r>
          </a:p>
        </p:txBody>
      </p:sp>
      <p:sp>
        <p:nvSpPr>
          <p:cNvPr id="17" name="Kapitelnummer Platzhalter">
            <a:extLst>
              <a:ext uri="{FF2B5EF4-FFF2-40B4-BE49-F238E27FC236}">
                <a16:creationId xmlns:a16="http://schemas.microsoft.com/office/drawing/2014/main" id="{6A245F0D-75CB-47CA-974A-0E85F8C34ADD}"/>
              </a:ext>
            </a:extLst>
          </p:cNvPr>
          <p:cNvSpPr>
            <a:spLocks noGrp="1"/>
          </p:cNvSpPr>
          <p:nvPr>
            <p:ph type="body" sz="quarter" idx="17" hasCustomPrompt="1"/>
          </p:nvPr>
        </p:nvSpPr>
        <p:spPr bwMode="gray">
          <a:xfrm>
            <a:off x="6203949" y="493339"/>
            <a:ext cx="252000" cy="215444"/>
          </a:xfrm>
        </p:spPr>
        <p:txBody>
          <a:bodyPr anchor="b">
            <a:spAutoFit/>
          </a:bodyPr>
          <a:lstStyle>
            <a:lvl1pPr marL="0" indent="0">
              <a:spcBef>
                <a:spcPts val="0"/>
              </a:spcBef>
              <a:buFont typeface="Effra" panose="020B0604020202020204" pitchFamily="34" charset="0"/>
              <a:buNone/>
              <a:defRPr sz="1400" b="1">
                <a:solidFill>
                  <a:schemeClr val="tx2"/>
                </a:solidFill>
                <a:latin typeface="Effra" panose="020B0603020203020204" pitchFamily="34" charset="0"/>
              </a:defRPr>
            </a:lvl1pPr>
            <a:lvl2pPr marL="0" indent="0">
              <a:spcBef>
                <a:spcPts val="0"/>
              </a:spcBef>
              <a:buFont typeface="Effra" panose="020B0604020202020204" pitchFamily="34" charset="0"/>
              <a:buNone/>
              <a:defRPr sz="1400" b="1">
                <a:solidFill>
                  <a:schemeClr val="tx2"/>
                </a:solidFill>
                <a:latin typeface="Effra" panose="020B0603020203020204" pitchFamily="34" charset="0"/>
              </a:defRPr>
            </a:lvl2pPr>
            <a:lvl3pPr marL="0" indent="0">
              <a:spcBef>
                <a:spcPts val="0"/>
              </a:spcBef>
              <a:buNone/>
              <a:defRPr sz="1400" b="1">
                <a:solidFill>
                  <a:schemeClr val="tx2"/>
                </a:solidFill>
                <a:latin typeface="Effra" panose="020B0603020203020204" pitchFamily="34" charset="0"/>
              </a:defRPr>
            </a:lvl3pPr>
            <a:lvl4pPr marL="0" indent="0">
              <a:spcBef>
                <a:spcPts val="0"/>
              </a:spcBef>
              <a:buNone/>
              <a:defRPr sz="1400" b="1">
                <a:solidFill>
                  <a:schemeClr val="tx2"/>
                </a:solidFill>
                <a:latin typeface="Effra" panose="020B0603020203020204" pitchFamily="34" charset="0"/>
              </a:defRPr>
            </a:lvl4pPr>
            <a:lvl5pPr marL="0" indent="0">
              <a:spcBef>
                <a:spcPts val="0"/>
              </a:spcBef>
              <a:buNone/>
              <a:defRPr sz="1400" b="1">
                <a:solidFill>
                  <a:schemeClr val="tx2"/>
                </a:solidFill>
                <a:latin typeface="Effra" panose="020B0603020203020204" pitchFamily="34" charset="0"/>
              </a:defRPr>
            </a:lvl5pPr>
            <a:lvl6pPr marL="0" indent="0">
              <a:spcBef>
                <a:spcPts val="0"/>
              </a:spcBef>
              <a:buNone/>
              <a:defRPr sz="1400" b="1">
                <a:solidFill>
                  <a:schemeClr val="tx2"/>
                </a:solidFill>
                <a:latin typeface="Effra" panose="020B0603020203020204" pitchFamily="34" charset="0"/>
              </a:defRPr>
            </a:lvl6pPr>
            <a:lvl7pPr marL="0" indent="0">
              <a:spcBef>
                <a:spcPts val="0"/>
              </a:spcBef>
              <a:buNone/>
              <a:defRPr sz="1400" b="1">
                <a:solidFill>
                  <a:schemeClr val="tx2"/>
                </a:solidFill>
                <a:latin typeface="Effra" panose="020B0603020203020204" pitchFamily="34" charset="0"/>
              </a:defRPr>
            </a:lvl7pPr>
            <a:lvl8pPr marL="0" indent="0">
              <a:spcBef>
                <a:spcPts val="0"/>
              </a:spcBef>
              <a:buNone/>
              <a:defRPr sz="1400" b="1">
                <a:solidFill>
                  <a:schemeClr val="tx2"/>
                </a:solidFill>
                <a:latin typeface="Effra" panose="020B0603020203020204" pitchFamily="34" charset="0"/>
              </a:defRPr>
            </a:lvl8pPr>
            <a:lvl9pPr marL="0" indent="0">
              <a:spcBef>
                <a:spcPts val="0"/>
              </a:spcBef>
              <a:buNone/>
              <a:defRPr sz="1400" b="1">
                <a:solidFill>
                  <a:schemeClr val="tx2"/>
                </a:solidFill>
                <a:latin typeface="Effra" panose="020B0603020203020204" pitchFamily="34" charset="0"/>
              </a:defRPr>
            </a:lvl9pPr>
          </a:lstStyle>
          <a:p>
            <a:pPr lvl="0"/>
            <a:r>
              <a:rPr lang="de-DE" dirty="0"/>
              <a:t>0X</a:t>
            </a:r>
          </a:p>
        </p:txBody>
      </p:sp>
      <p:sp>
        <p:nvSpPr>
          <p:cNvPr id="18" name="Kapitelname Platzhalter">
            <a:extLst>
              <a:ext uri="{FF2B5EF4-FFF2-40B4-BE49-F238E27FC236}">
                <a16:creationId xmlns:a16="http://schemas.microsoft.com/office/drawing/2014/main" id="{BA39566F-4174-4C7A-9C2E-B245998DEF02}"/>
              </a:ext>
            </a:extLst>
          </p:cNvPr>
          <p:cNvSpPr>
            <a:spLocks noGrp="1"/>
          </p:cNvSpPr>
          <p:nvPr>
            <p:ph type="body" sz="quarter" idx="18" hasCustomPrompt="1"/>
          </p:nvPr>
        </p:nvSpPr>
        <p:spPr bwMode="gray">
          <a:xfrm>
            <a:off x="6564052" y="493339"/>
            <a:ext cx="4608000" cy="215444"/>
          </a:xfrm>
        </p:spPr>
        <p:txBody>
          <a:bodyPr anchor="b">
            <a:spAutoFit/>
          </a:bodyPr>
          <a:lstStyle>
            <a:lvl1pPr marL="0" indent="0">
              <a:spcBef>
                <a:spcPts val="0"/>
              </a:spcBef>
              <a:buFont typeface="Effra" panose="020B0604020202020204" pitchFamily="34" charset="0"/>
              <a:buNone/>
              <a:defRPr sz="1400" b="1">
                <a:solidFill>
                  <a:schemeClr val="tx2"/>
                </a:solidFill>
                <a:latin typeface="Effra" panose="020B0603020203020204" pitchFamily="34" charset="0"/>
              </a:defRPr>
            </a:lvl1pPr>
            <a:lvl2pPr marL="0" indent="0">
              <a:spcBef>
                <a:spcPts val="0"/>
              </a:spcBef>
              <a:buFont typeface="Effra" panose="020B0604020202020204" pitchFamily="34" charset="0"/>
              <a:buNone/>
              <a:defRPr sz="1400" b="1">
                <a:solidFill>
                  <a:schemeClr val="tx2"/>
                </a:solidFill>
                <a:latin typeface="Effra" panose="020B0603020203020204" pitchFamily="34" charset="0"/>
              </a:defRPr>
            </a:lvl2pPr>
            <a:lvl3pPr marL="0" indent="0">
              <a:spcBef>
                <a:spcPts val="0"/>
              </a:spcBef>
              <a:buNone/>
              <a:defRPr sz="1400" b="1">
                <a:solidFill>
                  <a:schemeClr val="tx2"/>
                </a:solidFill>
                <a:latin typeface="Effra" panose="020B0603020203020204" pitchFamily="34" charset="0"/>
              </a:defRPr>
            </a:lvl3pPr>
            <a:lvl4pPr marL="0" indent="0">
              <a:spcBef>
                <a:spcPts val="0"/>
              </a:spcBef>
              <a:buNone/>
              <a:defRPr sz="1400" b="1">
                <a:solidFill>
                  <a:schemeClr val="tx2"/>
                </a:solidFill>
                <a:latin typeface="Effra" panose="020B0603020203020204" pitchFamily="34" charset="0"/>
              </a:defRPr>
            </a:lvl4pPr>
            <a:lvl5pPr marL="0" indent="0">
              <a:spcBef>
                <a:spcPts val="0"/>
              </a:spcBef>
              <a:buNone/>
              <a:defRPr sz="1400" b="1">
                <a:solidFill>
                  <a:schemeClr val="tx2"/>
                </a:solidFill>
                <a:latin typeface="Effra" panose="020B0603020203020204" pitchFamily="34" charset="0"/>
              </a:defRPr>
            </a:lvl5pPr>
            <a:lvl6pPr marL="0" indent="0">
              <a:spcBef>
                <a:spcPts val="0"/>
              </a:spcBef>
              <a:buNone/>
              <a:defRPr sz="1400" b="1">
                <a:solidFill>
                  <a:schemeClr val="tx2"/>
                </a:solidFill>
                <a:latin typeface="Effra" panose="020B0603020203020204" pitchFamily="34" charset="0"/>
              </a:defRPr>
            </a:lvl6pPr>
            <a:lvl7pPr marL="0" indent="0">
              <a:spcBef>
                <a:spcPts val="0"/>
              </a:spcBef>
              <a:buNone/>
              <a:defRPr sz="1400" b="1">
                <a:solidFill>
                  <a:schemeClr val="tx2"/>
                </a:solidFill>
                <a:latin typeface="Effra" panose="020B0603020203020204" pitchFamily="34" charset="0"/>
              </a:defRPr>
            </a:lvl7pPr>
            <a:lvl8pPr marL="0" indent="0">
              <a:spcBef>
                <a:spcPts val="0"/>
              </a:spcBef>
              <a:buNone/>
              <a:defRPr sz="1400" b="1">
                <a:solidFill>
                  <a:schemeClr val="tx2"/>
                </a:solidFill>
                <a:latin typeface="Effra" panose="020B0603020203020204" pitchFamily="34" charset="0"/>
              </a:defRPr>
            </a:lvl8pPr>
            <a:lvl9pPr marL="0" indent="0">
              <a:spcBef>
                <a:spcPts val="0"/>
              </a:spcBef>
              <a:buNone/>
              <a:defRPr sz="1400" b="1">
                <a:solidFill>
                  <a:schemeClr val="tx2"/>
                </a:solidFill>
                <a:latin typeface="Effra" panose="020B0603020203020204" pitchFamily="34" charset="0"/>
              </a:defRPr>
            </a:lvl9pPr>
          </a:lstStyle>
          <a:p>
            <a:pPr lvl="0"/>
            <a:r>
              <a:rPr lang="de-DE" noProof="0" dirty="0"/>
              <a:t>Kapitelnamen</a:t>
            </a:r>
            <a:r>
              <a:rPr lang="de-DE" dirty="0"/>
              <a:t> durch Klicken bearbeiten</a:t>
            </a:r>
          </a:p>
        </p:txBody>
      </p:sp>
    </p:spTree>
    <p:extLst>
      <p:ext uri="{BB962C8B-B14F-4D97-AF65-F5344CB8AC3E}">
        <p14:creationId xmlns:p14="http://schemas.microsoft.com/office/powerpoint/2010/main" val="3711474632"/>
      </p:ext>
    </p:extLst>
  </p:cSld>
  <p:clrMapOvr>
    <a:masterClrMapping/>
  </p:clrMapOvr>
  <p:extLst>
    <p:ext uri="{DCECCB84-F9BA-43D5-87BE-67443E8EF086}">
      <p15:sldGuideLst xmlns:p15="http://schemas.microsoft.com/office/powerpoint/2012/main">
        <p15:guide id="1" orient="horz" pos="709" userDrawn="1">
          <p15:clr>
            <a:srgbClr val="FBAE40"/>
          </p15:clr>
        </p15:guide>
        <p15:guide id="4" pos="121" userDrawn="1">
          <p15:clr>
            <a:srgbClr val="FBAE40"/>
          </p15:clr>
        </p15:guide>
        <p15:guide id="5" pos="7559"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 Keyword und Text (3 Spalten)">
    <p:spTree>
      <p:nvGrpSpPr>
        <p:cNvPr id="1" name=""/>
        <p:cNvGrpSpPr/>
        <p:nvPr/>
      </p:nvGrpSpPr>
      <p:grpSpPr>
        <a:xfrm>
          <a:off x="0" y="0"/>
          <a:ext cx="0" cy="0"/>
          <a:chOff x="0" y="0"/>
          <a:chExt cx="0" cy="0"/>
        </a:xfrm>
      </p:grpSpPr>
      <p:graphicFrame>
        <p:nvGraphicFramePr>
          <p:cNvPr id="5" name="Objekt 4" hidden="1">
            <a:extLst>
              <a:ext uri="{FF2B5EF4-FFF2-40B4-BE49-F238E27FC236}">
                <a16:creationId xmlns:a16="http://schemas.microsoft.com/office/drawing/2014/main" id="{DE9EA6F8-DF6B-4D70-AF21-DB2C47219549}"/>
              </a:ext>
            </a:extLst>
          </p:cNvPr>
          <p:cNvGraphicFramePr>
            <a:graphicFrameLocks noChangeAspect="1"/>
          </p:cNvGraphicFramePr>
          <p:nvPr userDrawn="1">
            <p:custDataLst>
              <p:tags r:id="rId1"/>
            </p:custDataLst>
            <p:extLst>
              <p:ext uri="{D42A27DB-BD31-4B8C-83A1-F6EECF244321}">
                <p14:modId xmlns:p14="http://schemas.microsoft.com/office/powerpoint/2010/main" val="200400732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06" imgH="306" progId="TCLayout.ActiveDocument.1">
                  <p:embed/>
                </p:oleObj>
              </mc:Choice>
              <mc:Fallback>
                <p:oleObj name="think-cell Folie" r:id="rId3" imgW="306" imgH="306" progId="TCLayout.ActiveDocument.1">
                  <p:embed/>
                  <p:pic>
                    <p:nvPicPr>
                      <p:cNvPr id="5" name="Objekt 4" hidden="1">
                        <a:extLst>
                          <a:ext uri="{FF2B5EF4-FFF2-40B4-BE49-F238E27FC236}">
                            <a16:creationId xmlns:a16="http://schemas.microsoft.com/office/drawing/2014/main" id="{DE9EA6F8-DF6B-4D70-AF21-DB2C4721954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Foliennummernplatzhalter 3">
            <a:extLst>
              <a:ext uri="{FF2B5EF4-FFF2-40B4-BE49-F238E27FC236}">
                <a16:creationId xmlns:a16="http://schemas.microsoft.com/office/drawing/2014/main" id="{5CBB33DF-4928-400A-88F8-D65602E96660}"/>
              </a:ext>
            </a:extLst>
          </p:cNvPr>
          <p:cNvSpPr>
            <a:spLocks noGrp="1"/>
          </p:cNvSpPr>
          <p:nvPr>
            <p:ph type="sldNum" sz="quarter" idx="11"/>
          </p:nvPr>
        </p:nvSpPr>
        <p:spPr bwMode="gray"/>
        <p:txBody>
          <a:bodyPr/>
          <a:lstStyle>
            <a:lvl1pPr>
              <a:defRPr/>
            </a:lvl1pPr>
          </a:lstStyle>
          <a:p>
            <a:fld id="{2D3ABA89-5E62-48D8-9951-C2FF3009A26F}" type="slidenum">
              <a:rPr lang="de-DE" smtClean="0"/>
              <a:pPr/>
              <a:t>‹Nr.›</a:t>
            </a:fld>
            <a:endParaRPr lang="de-DE" dirty="0"/>
          </a:p>
        </p:txBody>
      </p:sp>
      <p:sp>
        <p:nvSpPr>
          <p:cNvPr id="16" name="Textplatzhalter 1">
            <a:extLst>
              <a:ext uri="{FF2B5EF4-FFF2-40B4-BE49-F238E27FC236}">
                <a16:creationId xmlns:a16="http://schemas.microsoft.com/office/drawing/2014/main" id="{2A5CD671-A3E6-45AC-AE46-F74C133D46A6}"/>
              </a:ext>
            </a:extLst>
          </p:cNvPr>
          <p:cNvSpPr>
            <a:spLocks noGrp="1"/>
          </p:cNvSpPr>
          <p:nvPr>
            <p:ph type="body" sz="quarter" idx="12" hasCustomPrompt="1"/>
          </p:nvPr>
        </p:nvSpPr>
        <p:spPr bwMode="gray">
          <a:xfrm>
            <a:off x="191344" y="1124746"/>
            <a:ext cx="3792437" cy="4752181"/>
          </a:xfrm>
          <a:custGeom>
            <a:avLst/>
            <a:gdLst>
              <a:gd name="connsiteX0" fmla="*/ 44575 w 3792437"/>
              <a:gd name="connsiteY0" fmla="*/ 0 h 4752181"/>
              <a:gd name="connsiteX1" fmla="*/ 1046684 w 3792437"/>
              <a:gd name="connsiteY1" fmla="*/ 0 h 4752181"/>
              <a:gd name="connsiteX2" fmla="*/ 2738553 w 3792437"/>
              <a:gd name="connsiteY2" fmla="*/ 0 h 4752181"/>
              <a:gd name="connsiteX3" fmla="*/ 2745753 w 3792437"/>
              <a:gd name="connsiteY3" fmla="*/ 0 h 4752181"/>
              <a:gd name="connsiteX4" fmla="*/ 3740662 w 3792437"/>
              <a:gd name="connsiteY4" fmla="*/ 0 h 4752181"/>
              <a:gd name="connsiteX5" fmla="*/ 3747862 w 3792437"/>
              <a:gd name="connsiteY5" fmla="*/ 0 h 4752181"/>
              <a:gd name="connsiteX6" fmla="*/ 3792437 w 3792437"/>
              <a:gd name="connsiteY6" fmla="*/ 44575 h 4752181"/>
              <a:gd name="connsiteX7" fmla="*/ 3792437 w 3792437"/>
              <a:gd name="connsiteY7" fmla="*/ 4707606 h 4752181"/>
              <a:gd name="connsiteX8" fmla="*/ 3747862 w 3792437"/>
              <a:gd name="connsiteY8" fmla="*/ 4752181 h 4752181"/>
              <a:gd name="connsiteX9" fmla="*/ 3740662 w 3792437"/>
              <a:gd name="connsiteY9" fmla="*/ 4752181 h 4752181"/>
              <a:gd name="connsiteX10" fmla="*/ 2745753 w 3792437"/>
              <a:gd name="connsiteY10" fmla="*/ 4752181 h 4752181"/>
              <a:gd name="connsiteX11" fmla="*/ 2738553 w 3792437"/>
              <a:gd name="connsiteY11" fmla="*/ 4752181 h 4752181"/>
              <a:gd name="connsiteX12" fmla="*/ 1046684 w 3792437"/>
              <a:gd name="connsiteY12" fmla="*/ 4752181 h 4752181"/>
              <a:gd name="connsiteX13" fmla="*/ 44575 w 3792437"/>
              <a:gd name="connsiteY13" fmla="*/ 4752181 h 4752181"/>
              <a:gd name="connsiteX14" fmla="*/ 0 w 3792437"/>
              <a:gd name="connsiteY14" fmla="*/ 4707606 h 4752181"/>
              <a:gd name="connsiteX15" fmla="*/ 0 w 3792437"/>
              <a:gd name="connsiteY15" fmla="*/ 44575 h 4752181"/>
              <a:gd name="connsiteX16" fmla="*/ 44575 w 3792437"/>
              <a:gd name="connsiteY16" fmla="*/ 0 h 4752181"/>
              <a:gd name="connsiteX0" fmla="*/ 44575 w 3792437"/>
              <a:gd name="connsiteY0" fmla="*/ 0 h 4752181"/>
              <a:gd name="connsiteX1" fmla="*/ 1046684 w 3792437"/>
              <a:gd name="connsiteY1" fmla="*/ 0 h 4752181"/>
              <a:gd name="connsiteX2" fmla="*/ 2738553 w 3792437"/>
              <a:gd name="connsiteY2" fmla="*/ 0 h 4752181"/>
              <a:gd name="connsiteX3" fmla="*/ 3740662 w 3792437"/>
              <a:gd name="connsiteY3" fmla="*/ 0 h 4752181"/>
              <a:gd name="connsiteX4" fmla="*/ 3747862 w 3792437"/>
              <a:gd name="connsiteY4" fmla="*/ 0 h 4752181"/>
              <a:gd name="connsiteX5" fmla="*/ 3792437 w 3792437"/>
              <a:gd name="connsiteY5" fmla="*/ 44575 h 4752181"/>
              <a:gd name="connsiteX6" fmla="*/ 3792437 w 3792437"/>
              <a:gd name="connsiteY6" fmla="*/ 4707606 h 4752181"/>
              <a:gd name="connsiteX7" fmla="*/ 3747862 w 3792437"/>
              <a:gd name="connsiteY7" fmla="*/ 4752181 h 4752181"/>
              <a:gd name="connsiteX8" fmla="*/ 3740662 w 3792437"/>
              <a:gd name="connsiteY8" fmla="*/ 4752181 h 4752181"/>
              <a:gd name="connsiteX9" fmla="*/ 2745753 w 3792437"/>
              <a:gd name="connsiteY9" fmla="*/ 4752181 h 4752181"/>
              <a:gd name="connsiteX10" fmla="*/ 2738553 w 3792437"/>
              <a:gd name="connsiteY10" fmla="*/ 4752181 h 4752181"/>
              <a:gd name="connsiteX11" fmla="*/ 1046684 w 3792437"/>
              <a:gd name="connsiteY11" fmla="*/ 4752181 h 4752181"/>
              <a:gd name="connsiteX12" fmla="*/ 44575 w 3792437"/>
              <a:gd name="connsiteY12" fmla="*/ 4752181 h 4752181"/>
              <a:gd name="connsiteX13" fmla="*/ 0 w 3792437"/>
              <a:gd name="connsiteY13" fmla="*/ 4707606 h 4752181"/>
              <a:gd name="connsiteX14" fmla="*/ 0 w 3792437"/>
              <a:gd name="connsiteY14" fmla="*/ 44575 h 4752181"/>
              <a:gd name="connsiteX15" fmla="*/ 44575 w 3792437"/>
              <a:gd name="connsiteY15" fmla="*/ 0 h 4752181"/>
              <a:gd name="connsiteX0" fmla="*/ 44575 w 3792437"/>
              <a:gd name="connsiteY0" fmla="*/ 0 h 4752181"/>
              <a:gd name="connsiteX1" fmla="*/ 2738553 w 3792437"/>
              <a:gd name="connsiteY1" fmla="*/ 0 h 4752181"/>
              <a:gd name="connsiteX2" fmla="*/ 3740662 w 3792437"/>
              <a:gd name="connsiteY2" fmla="*/ 0 h 4752181"/>
              <a:gd name="connsiteX3" fmla="*/ 3747862 w 3792437"/>
              <a:gd name="connsiteY3" fmla="*/ 0 h 4752181"/>
              <a:gd name="connsiteX4" fmla="*/ 3792437 w 3792437"/>
              <a:gd name="connsiteY4" fmla="*/ 44575 h 4752181"/>
              <a:gd name="connsiteX5" fmla="*/ 3792437 w 3792437"/>
              <a:gd name="connsiteY5" fmla="*/ 4707606 h 4752181"/>
              <a:gd name="connsiteX6" fmla="*/ 3747862 w 3792437"/>
              <a:gd name="connsiteY6" fmla="*/ 4752181 h 4752181"/>
              <a:gd name="connsiteX7" fmla="*/ 3740662 w 3792437"/>
              <a:gd name="connsiteY7" fmla="*/ 4752181 h 4752181"/>
              <a:gd name="connsiteX8" fmla="*/ 2745753 w 3792437"/>
              <a:gd name="connsiteY8" fmla="*/ 4752181 h 4752181"/>
              <a:gd name="connsiteX9" fmla="*/ 2738553 w 3792437"/>
              <a:gd name="connsiteY9" fmla="*/ 4752181 h 4752181"/>
              <a:gd name="connsiteX10" fmla="*/ 1046684 w 3792437"/>
              <a:gd name="connsiteY10" fmla="*/ 4752181 h 4752181"/>
              <a:gd name="connsiteX11" fmla="*/ 44575 w 3792437"/>
              <a:gd name="connsiteY11" fmla="*/ 4752181 h 4752181"/>
              <a:gd name="connsiteX12" fmla="*/ 0 w 3792437"/>
              <a:gd name="connsiteY12" fmla="*/ 4707606 h 4752181"/>
              <a:gd name="connsiteX13" fmla="*/ 0 w 3792437"/>
              <a:gd name="connsiteY13" fmla="*/ 44575 h 4752181"/>
              <a:gd name="connsiteX14" fmla="*/ 44575 w 3792437"/>
              <a:gd name="connsiteY14" fmla="*/ 0 h 4752181"/>
              <a:gd name="connsiteX0" fmla="*/ 44575 w 3792437"/>
              <a:gd name="connsiteY0" fmla="*/ 0 h 4752181"/>
              <a:gd name="connsiteX1" fmla="*/ 3740662 w 3792437"/>
              <a:gd name="connsiteY1" fmla="*/ 0 h 4752181"/>
              <a:gd name="connsiteX2" fmla="*/ 3747862 w 3792437"/>
              <a:gd name="connsiteY2" fmla="*/ 0 h 4752181"/>
              <a:gd name="connsiteX3" fmla="*/ 3792437 w 3792437"/>
              <a:gd name="connsiteY3" fmla="*/ 44575 h 4752181"/>
              <a:gd name="connsiteX4" fmla="*/ 3792437 w 3792437"/>
              <a:gd name="connsiteY4" fmla="*/ 4707606 h 4752181"/>
              <a:gd name="connsiteX5" fmla="*/ 3747862 w 3792437"/>
              <a:gd name="connsiteY5" fmla="*/ 4752181 h 4752181"/>
              <a:gd name="connsiteX6" fmla="*/ 3740662 w 3792437"/>
              <a:gd name="connsiteY6" fmla="*/ 4752181 h 4752181"/>
              <a:gd name="connsiteX7" fmla="*/ 2745753 w 3792437"/>
              <a:gd name="connsiteY7" fmla="*/ 4752181 h 4752181"/>
              <a:gd name="connsiteX8" fmla="*/ 2738553 w 3792437"/>
              <a:gd name="connsiteY8" fmla="*/ 4752181 h 4752181"/>
              <a:gd name="connsiteX9" fmla="*/ 1046684 w 3792437"/>
              <a:gd name="connsiteY9" fmla="*/ 4752181 h 4752181"/>
              <a:gd name="connsiteX10" fmla="*/ 44575 w 3792437"/>
              <a:gd name="connsiteY10" fmla="*/ 4752181 h 4752181"/>
              <a:gd name="connsiteX11" fmla="*/ 0 w 3792437"/>
              <a:gd name="connsiteY11" fmla="*/ 4707606 h 4752181"/>
              <a:gd name="connsiteX12" fmla="*/ 0 w 3792437"/>
              <a:gd name="connsiteY12" fmla="*/ 44575 h 4752181"/>
              <a:gd name="connsiteX13" fmla="*/ 44575 w 3792437"/>
              <a:gd name="connsiteY13" fmla="*/ 0 h 4752181"/>
              <a:gd name="connsiteX0" fmla="*/ 44575 w 3792437"/>
              <a:gd name="connsiteY0" fmla="*/ 0 h 4752181"/>
              <a:gd name="connsiteX1" fmla="*/ 3740662 w 3792437"/>
              <a:gd name="connsiteY1" fmla="*/ 0 h 4752181"/>
              <a:gd name="connsiteX2" fmla="*/ 3747862 w 3792437"/>
              <a:gd name="connsiteY2" fmla="*/ 0 h 4752181"/>
              <a:gd name="connsiteX3" fmla="*/ 3792437 w 3792437"/>
              <a:gd name="connsiteY3" fmla="*/ 44575 h 4752181"/>
              <a:gd name="connsiteX4" fmla="*/ 3792437 w 3792437"/>
              <a:gd name="connsiteY4" fmla="*/ 4707606 h 4752181"/>
              <a:gd name="connsiteX5" fmla="*/ 3747862 w 3792437"/>
              <a:gd name="connsiteY5" fmla="*/ 4752181 h 4752181"/>
              <a:gd name="connsiteX6" fmla="*/ 3740662 w 3792437"/>
              <a:gd name="connsiteY6" fmla="*/ 4752181 h 4752181"/>
              <a:gd name="connsiteX7" fmla="*/ 2745753 w 3792437"/>
              <a:gd name="connsiteY7" fmla="*/ 4752181 h 4752181"/>
              <a:gd name="connsiteX8" fmla="*/ 2738553 w 3792437"/>
              <a:gd name="connsiteY8" fmla="*/ 4752181 h 4752181"/>
              <a:gd name="connsiteX9" fmla="*/ 44575 w 3792437"/>
              <a:gd name="connsiteY9" fmla="*/ 4752181 h 4752181"/>
              <a:gd name="connsiteX10" fmla="*/ 0 w 3792437"/>
              <a:gd name="connsiteY10" fmla="*/ 4707606 h 4752181"/>
              <a:gd name="connsiteX11" fmla="*/ 0 w 3792437"/>
              <a:gd name="connsiteY11" fmla="*/ 44575 h 4752181"/>
              <a:gd name="connsiteX12" fmla="*/ 44575 w 3792437"/>
              <a:gd name="connsiteY12" fmla="*/ 0 h 4752181"/>
              <a:gd name="connsiteX0" fmla="*/ 44575 w 3792437"/>
              <a:gd name="connsiteY0" fmla="*/ 0 h 4752181"/>
              <a:gd name="connsiteX1" fmla="*/ 3740662 w 3792437"/>
              <a:gd name="connsiteY1" fmla="*/ 0 h 4752181"/>
              <a:gd name="connsiteX2" fmla="*/ 3747862 w 3792437"/>
              <a:gd name="connsiteY2" fmla="*/ 0 h 4752181"/>
              <a:gd name="connsiteX3" fmla="*/ 3792437 w 3792437"/>
              <a:gd name="connsiteY3" fmla="*/ 44575 h 4752181"/>
              <a:gd name="connsiteX4" fmla="*/ 3792437 w 3792437"/>
              <a:gd name="connsiteY4" fmla="*/ 4707606 h 4752181"/>
              <a:gd name="connsiteX5" fmla="*/ 3747862 w 3792437"/>
              <a:gd name="connsiteY5" fmla="*/ 4752181 h 4752181"/>
              <a:gd name="connsiteX6" fmla="*/ 3740662 w 3792437"/>
              <a:gd name="connsiteY6" fmla="*/ 4752181 h 4752181"/>
              <a:gd name="connsiteX7" fmla="*/ 2745753 w 3792437"/>
              <a:gd name="connsiteY7" fmla="*/ 4752181 h 4752181"/>
              <a:gd name="connsiteX8" fmla="*/ 44575 w 3792437"/>
              <a:gd name="connsiteY8" fmla="*/ 4752181 h 4752181"/>
              <a:gd name="connsiteX9" fmla="*/ 0 w 3792437"/>
              <a:gd name="connsiteY9" fmla="*/ 4707606 h 4752181"/>
              <a:gd name="connsiteX10" fmla="*/ 0 w 3792437"/>
              <a:gd name="connsiteY10" fmla="*/ 44575 h 4752181"/>
              <a:gd name="connsiteX11" fmla="*/ 44575 w 3792437"/>
              <a:gd name="connsiteY11" fmla="*/ 0 h 4752181"/>
              <a:gd name="connsiteX0" fmla="*/ 44575 w 3792437"/>
              <a:gd name="connsiteY0" fmla="*/ 0 h 4752181"/>
              <a:gd name="connsiteX1" fmla="*/ 3740662 w 3792437"/>
              <a:gd name="connsiteY1" fmla="*/ 0 h 4752181"/>
              <a:gd name="connsiteX2" fmla="*/ 3747862 w 3792437"/>
              <a:gd name="connsiteY2" fmla="*/ 0 h 4752181"/>
              <a:gd name="connsiteX3" fmla="*/ 3792437 w 3792437"/>
              <a:gd name="connsiteY3" fmla="*/ 44575 h 4752181"/>
              <a:gd name="connsiteX4" fmla="*/ 3792437 w 3792437"/>
              <a:gd name="connsiteY4" fmla="*/ 4707606 h 4752181"/>
              <a:gd name="connsiteX5" fmla="*/ 3747862 w 3792437"/>
              <a:gd name="connsiteY5" fmla="*/ 4752181 h 4752181"/>
              <a:gd name="connsiteX6" fmla="*/ 3740662 w 3792437"/>
              <a:gd name="connsiteY6" fmla="*/ 4752181 h 4752181"/>
              <a:gd name="connsiteX7" fmla="*/ 44575 w 3792437"/>
              <a:gd name="connsiteY7" fmla="*/ 4752181 h 4752181"/>
              <a:gd name="connsiteX8" fmla="*/ 0 w 3792437"/>
              <a:gd name="connsiteY8" fmla="*/ 4707606 h 4752181"/>
              <a:gd name="connsiteX9" fmla="*/ 0 w 3792437"/>
              <a:gd name="connsiteY9" fmla="*/ 44575 h 4752181"/>
              <a:gd name="connsiteX10" fmla="*/ 44575 w 3792437"/>
              <a:gd name="connsiteY10" fmla="*/ 0 h 4752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792437" h="4752181">
                <a:moveTo>
                  <a:pt x="44575" y="0"/>
                </a:moveTo>
                <a:lnTo>
                  <a:pt x="3740662" y="0"/>
                </a:lnTo>
                <a:lnTo>
                  <a:pt x="3747862" y="0"/>
                </a:lnTo>
                <a:cubicBezTo>
                  <a:pt x="3772480" y="0"/>
                  <a:pt x="3792437" y="19957"/>
                  <a:pt x="3792437" y="44575"/>
                </a:cubicBezTo>
                <a:lnTo>
                  <a:pt x="3792437" y="4707606"/>
                </a:lnTo>
                <a:cubicBezTo>
                  <a:pt x="3792437" y="4732224"/>
                  <a:pt x="3772480" y="4752181"/>
                  <a:pt x="3747862" y="4752181"/>
                </a:cubicBezTo>
                <a:lnTo>
                  <a:pt x="3740662" y="4752181"/>
                </a:lnTo>
                <a:lnTo>
                  <a:pt x="44575" y="4752181"/>
                </a:lnTo>
                <a:cubicBezTo>
                  <a:pt x="19957" y="4752181"/>
                  <a:pt x="0" y="4732224"/>
                  <a:pt x="0" y="4707606"/>
                </a:cubicBezTo>
                <a:lnTo>
                  <a:pt x="0" y="44575"/>
                </a:lnTo>
                <a:cubicBezTo>
                  <a:pt x="0" y="19957"/>
                  <a:pt x="19957" y="0"/>
                  <a:pt x="44575" y="0"/>
                </a:cubicBezTo>
                <a:close/>
              </a:path>
            </a:pathLst>
          </a:custGeom>
          <a:solidFill>
            <a:schemeClr val="accent6"/>
          </a:solidFill>
        </p:spPr>
        <p:txBody>
          <a:bodyPr wrap="square" lIns="216000" tIns="630000" rIns="216000" bIns="216000">
            <a:noAutofit/>
          </a:bodyPr>
          <a:lstStyle>
            <a:lvl1pPr>
              <a:spcBef>
                <a:spcPts val="100"/>
              </a:spcBef>
              <a:defRPr b="0"/>
            </a:lvl1pPr>
            <a:lvl2pPr marL="216000" indent="-216000">
              <a:buSzPct val="70000"/>
              <a:buFont typeface="Effra" panose="020B0604020202020204" pitchFamily="34" charset="0"/>
              <a:buChar char="•"/>
              <a:defRPr/>
            </a:lvl2pPr>
            <a:lvl3pPr marL="432000">
              <a:spcBef>
                <a:spcPts val="0"/>
              </a:spcBef>
              <a:defRPr/>
            </a:lvl3pPr>
            <a:lvl5pPr marL="432000">
              <a:defRPr/>
            </a:lvl5pPr>
            <a:lvl6pPr marL="432000">
              <a:defRPr/>
            </a:lvl6pPr>
            <a:lvl7pPr marL="432000">
              <a:defRPr/>
            </a:lvl7pPr>
            <a:lvl8pPr marL="432000">
              <a:defRPr/>
            </a:lvl8pPr>
            <a:lvl9pPr marL="432000">
              <a:defRPr/>
            </a:lvl9pPr>
          </a:lstStyle>
          <a:p>
            <a:pPr lvl="0"/>
            <a:r>
              <a:rPr lang="de-DE" dirty="0"/>
              <a:t>Text durch Klicken bearbeiten</a:t>
            </a:r>
          </a:p>
          <a:p>
            <a:pPr lvl="1"/>
            <a:r>
              <a:rPr lang="de-DE" dirty="0"/>
              <a:t>Zweite Ebene</a:t>
            </a:r>
          </a:p>
          <a:p>
            <a:pPr lvl="2"/>
            <a:r>
              <a:rPr lang="de-DE" dirty="0"/>
              <a:t>Dritte Ebene</a:t>
            </a:r>
          </a:p>
        </p:txBody>
      </p:sp>
      <p:sp>
        <p:nvSpPr>
          <p:cNvPr id="12" name="Keywordplatzhalter 1">
            <a:extLst>
              <a:ext uri="{FF2B5EF4-FFF2-40B4-BE49-F238E27FC236}">
                <a16:creationId xmlns:a16="http://schemas.microsoft.com/office/drawing/2014/main" id="{85F40DD4-65A5-491F-BF51-E800C6B88AAB}"/>
              </a:ext>
            </a:extLst>
          </p:cNvPr>
          <p:cNvSpPr>
            <a:spLocks noGrp="1"/>
          </p:cNvSpPr>
          <p:nvPr>
            <p:ph type="body" sz="quarter" idx="13" hasCustomPrompt="1"/>
          </p:nvPr>
        </p:nvSpPr>
        <p:spPr bwMode="gray">
          <a:xfrm>
            <a:off x="407475" y="1340768"/>
            <a:ext cx="3362400" cy="152349"/>
          </a:xfrm>
        </p:spPr>
        <p:txBody>
          <a:bodyPr wrap="square" lIns="0" rIns="0">
            <a:spAutoFit/>
          </a:bodyPr>
          <a:lstStyle>
            <a:lvl1pPr marL="0" indent="0">
              <a:lnSpc>
                <a:spcPct val="90000"/>
              </a:lnSpc>
              <a:spcBef>
                <a:spcPts val="0"/>
              </a:spcBef>
              <a:buFont typeface="Effra" panose="020B0604020202020204" pitchFamily="34" charset="0"/>
              <a:buNone/>
              <a:defRPr sz="1100" b="1">
                <a:latin typeface="Effra" panose="020B0603020203020204" pitchFamily="34" charset="0"/>
              </a:defRPr>
            </a:lvl1pPr>
            <a:lvl2pPr marL="0" indent="0">
              <a:lnSpc>
                <a:spcPct val="90000"/>
              </a:lnSpc>
              <a:spcBef>
                <a:spcPts val="0"/>
              </a:spcBef>
              <a:buFont typeface="Effra" panose="020B0604020202020204" pitchFamily="34" charset="0"/>
              <a:buNone/>
              <a:defRPr sz="1100" b="1">
                <a:latin typeface="Effra" panose="020B0603020203020204" pitchFamily="34" charset="0"/>
              </a:defRPr>
            </a:lvl2pPr>
            <a:lvl3pPr marL="0" indent="0">
              <a:lnSpc>
                <a:spcPct val="90000"/>
              </a:lnSpc>
              <a:spcBef>
                <a:spcPts val="0"/>
              </a:spcBef>
              <a:buNone/>
              <a:defRPr sz="1100" b="1">
                <a:latin typeface="Effra" panose="020B0603020203020204" pitchFamily="34" charset="0"/>
              </a:defRPr>
            </a:lvl3pPr>
            <a:lvl4pPr marL="0" indent="0">
              <a:lnSpc>
                <a:spcPct val="90000"/>
              </a:lnSpc>
              <a:spcBef>
                <a:spcPts val="0"/>
              </a:spcBef>
              <a:buNone/>
              <a:defRPr sz="1100" b="1">
                <a:latin typeface="Effra" panose="020B0603020203020204" pitchFamily="34" charset="0"/>
              </a:defRPr>
            </a:lvl4pPr>
            <a:lvl5pPr marL="0" indent="0">
              <a:lnSpc>
                <a:spcPct val="90000"/>
              </a:lnSpc>
              <a:spcBef>
                <a:spcPts val="0"/>
              </a:spcBef>
              <a:buNone/>
              <a:defRPr sz="1100" b="1">
                <a:latin typeface="Effra" panose="020B0603020203020204" pitchFamily="34" charset="0"/>
              </a:defRPr>
            </a:lvl5pPr>
          </a:lstStyle>
          <a:p>
            <a:pPr lvl="0"/>
            <a:r>
              <a:rPr lang="de-DE" dirty="0"/>
              <a:t>Keyword durch Klicken bearbeiten</a:t>
            </a:r>
          </a:p>
        </p:txBody>
      </p:sp>
      <p:sp>
        <p:nvSpPr>
          <p:cNvPr id="17" name="Textplatzhalter 2">
            <a:extLst>
              <a:ext uri="{FF2B5EF4-FFF2-40B4-BE49-F238E27FC236}">
                <a16:creationId xmlns:a16="http://schemas.microsoft.com/office/drawing/2014/main" id="{2D9BB570-0178-4FA6-A3AE-44FEDCF9FEDA}"/>
              </a:ext>
            </a:extLst>
          </p:cNvPr>
          <p:cNvSpPr>
            <a:spLocks noGrp="1"/>
          </p:cNvSpPr>
          <p:nvPr>
            <p:ph type="body" sz="quarter" idx="14" hasCustomPrompt="1"/>
          </p:nvPr>
        </p:nvSpPr>
        <p:spPr bwMode="gray">
          <a:xfrm>
            <a:off x="4199782" y="1124746"/>
            <a:ext cx="3792437" cy="4752181"/>
          </a:xfrm>
          <a:custGeom>
            <a:avLst/>
            <a:gdLst>
              <a:gd name="connsiteX0" fmla="*/ 44575 w 3792437"/>
              <a:gd name="connsiteY0" fmla="*/ 0 h 4752181"/>
              <a:gd name="connsiteX1" fmla="*/ 1046684 w 3792437"/>
              <a:gd name="connsiteY1" fmla="*/ 0 h 4752181"/>
              <a:gd name="connsiteX2" fmla="*/ 2738553 w 3792437"/>
              <a:gd name="connsiteY2" fmla="*/ 0 h 4752181"/>
              <a:gd name="connsiteX3" fmla="*/ 2745753 w 3792437"/>
              <a:gd name="connsiteY3" fmla="*/ 0 h 4752181"/>
              <a:gd name="connsiteX4" fmla="*/ 3740662 w 3792437"/>
              <a:gd name="connsiteY4" fmla="*/ 0 h 4752181"/>
              <a:gd name="connsiteX5" fmla="*/ 3747862 w 3792437"/>
              <a:gd name="connsiteY5" fmla="*/ 0 h 4752181"/>
              <a:gd name="connsiteX6" fmla="*/ 3792437 w 3792437"/>
              <a:gd name="connsiteY6" fmla="*/ 44575 h 4752181"/>
              <a:gd name="connsiteX7" fmla="*/ 3792437 w 3792437"/>
              <a:gd name="connsiteY7" fmla="*/ 4707606 h 4752181"/>
              <a:gd name="connsiteX8" fmla="*/ 3747862 w 3792437"/>
              <a:gd name="connsiteY8" fmla="*/ 4752181 h 4752181"/>
              <a:gd name="connsiteX9" fmla="*/ 3740662 w 3792437"/>
              <a:gd name="connsiteY9" fmla="*/ 4752181 h 4752181"/>
              <a:gd name="connsiteX10" fmla="*/ 2745753 w 3792437"/>
              <a:gd name="connsiteY10" fmla="*/ 4752181 h 4752181"/>
              <a:gd name="connsiteX11" fmla="*/ 2738553 w 3792437"/>
              <a:gd name="connsiteY11" fmla="*/ 4752181 h 4752181"/>
              <a:gd name="connsiteX12" fmla="*/ 1046684 w 3792437"/>
              <a:gd name="connsiteY12" fmla="*/ 4752181 h 4752181"/>
              <a:gd name="connsiteX13" fmla="*/ 44575 w 3792437"/>
              <a:gd name="connsiteY13" fmla="*/ 4752181 h 4752181"/>
              <a:gd name="connsiteX14" fmla="*/ 0 w 3792437"/>
              <a:gd name="connsiteY14" fmla="*/ 4707606 h 4752181"/>
              <a:gd name="connsiteX15" fmla="*/ 0 w 3792437"/>
              <a:gd name="connsiteY15" fmla="*/ 44575 h 4752181"/>
              <a:gd name="connsiteX16" fmla="*/ 44575 w 3792437"/>
              <a:gd name="connsiteY16" fmla="*/ 0 h 4752181"/>
              <a:gd name="connsiteX0" fmla="*/ 44575 w 3792437"/>
              <a:gd name="connsiteY0" fmla="*/ 0 h 4752181"/>
              <a:gd name="connsiteX1" fmla="*/ 1046684 w 3792437"/>
              <a:gd name="connsiteY1" fmla="*/ 0 h 4752181"/>
              <a:gd name="connsiteX2" fmla="*/ 2738553 w 3792437"/>
              <a:gd name="connsiteY2" fmla="*/ 0 h 4752181"/>
              <a:gd name="connsiteX3" fmla="*/ 3740662 w 3792437"/>
              <a:gd name="connsiteY3" fmla="*/ 0 h 4752181"/>
              <a:gd name="connsiteX4" fmla="*/ 3747862 w 3792437"/>
              <a:gd name="connsiteY4" fmla="*/ 0 h 4752181"/>
              <a:gd name="connsiteX5" fmla="*/ 3792437 w 3792437"/>
              <a:gd name="connsiteY5" fmla="*/ 44575 h 4752181"/>
              <a:gd name="connsiteX6" fmla="*/ 3792437 w 3792437"/>
              <a:gd name="connsiteY6" fmla="*/ 4707606 h 4752181"/>
              <a:gd name="connsiteX7" fmla="*/ 3747862 w 3792437"/>
              <a:gd name="connsiteY7" fmla="*/ 4752181 h 4752181"/>
              <a:gd name="connsiteX8" fmla="*/ 3740662 w 3792437"/>
              <a:gd name="connsiteY8" fmla="*/ 4752181 h 4752181"/>
              <a:gd name="connsiteX9" fmla="*/ 2745753 w 3792437"/>
              <a:gd name="connsiteY9" fmla="*/ 4752181 h 4752181"/>
              <a:gd name="connsiteX10" fmla="*/ 2738553 w 3792437"/>
              <a:gd name="connsiteY10" fmla="*/ 4752181 h 4752181"/>
              <a:gd name="connsiteX11" fmla="*/ 1046684 w 3792437"/>
              <a:gd name="connsiteY11" fmla="*/ 4752181 h 4752181"/>
              <a:gd name="connsiteX12" fmla="*/ 44575 w 3792437"/>
              <a:gd name="connsiteY12" fmla="*/ 4752181 h 4752181"/>
              <a:gd name="connsiteX13" fmla="*/ 0 w 3792437"/>
              <a:gd name="connsiteY13" fmla="*/ 4707606 h 4752181"/>
              <a:gd name="connsiteX14" fmla="*/ 0 w 3792437"/>
              <a:gd name="connsiteY14" fmla="*/ 44575 h 4752181"/>
              <a:gd name="connsiteX15" fmla="*/ 44575 w 3792437"/>
              <a:gd name="connsiteY15" fmla="*/ 0 h 4752181"/>
              <a:gd name="connsiteX0" fmla="*/ 44575 w 3792437"/>
              <a:gd name="connsiteY0" fmla="*/ 0 h 4752181"/>
              <a:gd name="connsiteX1" fmla="*/ 2738553 w 3792437"/>
              <a:gd name="connsiteY1" fmla="*/ 0 h 4752181"/>
              <a:gd name="connsiteX2" fmla="*/ 3740662 w 3792437"/>
              <a:gd name="connsiteY2" fmla="*/ 0 h 4752181"/>
              <a:gd name="connsiteX3" fmla="*/ 3747862 w 3792437"/>
              <a:gd name="connsiteY3" fmla="*/ 0 h 4752181"/>
              <a:gd name="connsiteX4" fmla="*/ 3792437 w 3792437"/>
              <a:gd name="connsiteY4" fmla="*/ 44575 h 4752181"/>
              <a:gd name="connsiteX5" fmla="*/ 3792437 w 3792437"/>
              <a:gd name="connsiteY5" fmla="*/ 4707606 h 4752181"/>
              <a:gd name="connsiteX6" fmla="*/ 3747862 w 3792437"/>
              <a:gd name="connsiteY6" fmla="*/ 4752181 h 4752181"/>
              <a:gd name="connsiteX7" fmla="*/ 3740662 w 3792437"/>
              <a:gd name="connsiteY7" fmla="*/ 4752181 h 4752181"/>
              <a:gd name="connsiteX8" fmla="*/ 2745753 w 3792437"/>
              <a:gd name="connsiteY8" fmla="*/ 4752181 h 4752181"/>
              <a:gd name="connsiteX9" fmla="*/ 2738553 w 3792437"/>
              <a:gd name="connsiteY9" fmla="*/ 4752181 h 4752181"/>
              <a:gd name="connsiteX10" fmla="*/ 1046684 w 3792437"/>
              <a:gd name="connsiteY10" fmla="*/ 4752181 h 4752181"/>
              <a:gd name="connsiteX11" fmla="*/ 44575 w 3792437"/>
              <a:gd name="connsiteY11" fmla="*/ 4752181 h 4752181"/>
              <a:gd name="connsiteX12" fmla="*/ 0 w 3792437"/>
              <a:gd name="connsiteY12" fmla="*/ 4707606 h 4752181"/>
              <a:gd name="connsiteX13" fmla="*/ 0 w 3792437"/>
              <a:gd name="connsiteY13" fmla="*/ 44575 h 4752181"/>
              <a:gd name="connsiteX14" fmla="*/ 44575 w 3792437"/>
              <a:gd name="connsiteY14" fmla="*/ 0 h 4752181"/>
              <a:gd name="connsiteX0" fmla="*/ 44575 w 3792437"/>
              <a:gd name="connsiteY0" fmla="*/ 0 h 4752181"/>
              <a:gd name="connsiteX1" fmla="*/ 3740662 w 3792437"/>
              <a:gd name="connsiteY1" fmla="*/ 0 h 4752181"/>
              <a:gd name="connsiteX2" fmla="*/ 3747862 w 3792437"/>
              <a:gd name="connsiteY2" fmla="*/ 0 h 4752181"/>
              <a:gd name="connsiteX3" fmla="*/ 3792437 w 3792437"/>
              <a:gd name="connsiteY3" fmla="*/ 44575 h 4752181"/>
              <a:gd name="connsiteX4" fmla="*/ 3792437 w 3792437"/>
              <a:gd name="connsiteY4" fmla="*/ 4707606 h 4752181"/>
              <a:gd name="connsiteX5" fmla="*/ 3747862 w 3792437"/>
              <a:gd name="connsiteY5" fmla="*/ 4752181 h 4752181"/>
              <a:gd name="connsiteX6" fmla="*/ 3740662 w 3792437"/>
              <a:gd name="connsiteY6" fmla="*/ 4752181 h 4752181"/>
              <a:gd name="connsiteX7" fmla="*/ 2745753 w 3792437"/>
              <a:gd name="connsiteY7" fmla="*/ 4752181 h 4752181"/>
              <a:gd name="connsiteX8" fmla="*/ 2738553 w 3792437"/>
              <a:gd name="connsiteY8" fmla="*/ 4752181 h 4752181"/>
              <a:gd name="connsiteX9" fmla="*/ 1046684 w 3792437"/>
              <a:gd name="connsiteY9" fmla="*/ 4752181 h 4752181"/>
              <a:gd name="connsiteX10" fmla="*/ 44575 w 3792437"/>
              <a:gd name="connsiteY10" fmla="*/ 4752181 h 4752181"/>
              <a:gd name="connsiteX11" fmla="*/ 0 w 3792437"/>
              <a:gd name="connsiteY11" fmla="*/ 4707606 h 4752181"/>
              <a:gd name="connsiteX12" fmla="*/ 0 w 3792437"/>
              <a:gd name="connsiteY12" fmla="*/ 44575 h 4752181"/>
              <a:gd name="connsiteX13" fmla="*/ 44575 w 3792437"/>
              <a:gd name="connsiteY13" fmla="*/ 0 h 4752181"/>
              <a:gd name="connsiteX0" fmla="*/ 44575 w 3792437"/>
              <a:gd name="connsiteY0" fmla="*/ 0 h 4752181"/>
              <a:gd name="connsiteX1" fmla="*/ 3740662 w 3792437"/>
              <a:gd name="connsiteY1" fmla="*/ 0 h 4752181"/>
              <a:gd name="connsiteX2" fmla="*/ 3747862 w 3792437"/>
              <a:gd name="connsiteY2" fmla="*/ 0 h 4752181"/>
              <a:gd name="connsiteX3" fmla="*/ 3792437 w 3792437"/>
              <a:gd name="connsiteY3" fmla="*/ 44575 h 4752181"/>
              <a:gd name="connsiteX4" fmla="*/ 3792437 w 3792437"/>
              <a:gd name="connsiteY4" fmla="*/ 4707606 h 4752181"/>
              <a:gd name="connsiteX5" fmla="*/ 3747862 w 3792437"/>
              <a:gd name="connsiteY5" fmla="*/ 4752181 h 4752181"/>
              <a:gd name="connsiteX6" fmla="*/ 3740662 w 3792437"/>
              <a:gd name="connsiteY6" fmla="*/ 4752181 h 4752181"/>
              <a:gd name="connsiteX7" fmla="*/ 2745753 w 3792437"/>
              <a:gd name="connsiteY7" fmla="*/ 4752181 h 4752181"/>
              <a:gd name="connsiteX8" fmla="*/ 2738553 w 3792437"/>
              <a:gd name="connsiteY8" fmla="*/ 4752181 h 4752181"/>
              <a:gd name="connsiteX9" fmla="*/ 44575 w 3792437"/>
              <a:gd name="connsiteY9" fmla="*/ 4752181 h 4752181"/>
              <a:gd name="connsiteX10" fmla="*/ 0 w 3792437"/>
              <a:gd name="connsiteY10" fmla="*/ 4707606 h 4752181"/>
              <a:gd name="connsiteX11" fmla="*/ 0 w 3792437"/>
              <a:gd name="connsiteY11" fmla="*/ 44575 h 4752181"/>
              <a:gd name="connsiteX12" fmla="*/ 44575 w 3792437"/>
              <a:gd name="connsiteY12" fmla="*/ 0 h 4752181"/>
              <a:gd name="connsiteX0" fmla="*/ 44575 w 3792437"/>
              <a:gd name="connsiteY0" fmla="*/ 0 h 4752181"/>
              <a:gd name="connsiteX1" fmla="*/ 3740662 w 3792437"/>
              <a:gd name="connsiteY1" fmla="*/ 0 h 4752181"/>
              <a:gd name="connsiteX2" fmla="*/ 3747862 w 3792437"/>
              <a:gd name="connsiteY2" fmla="*/ 0 h 4752181"/>
              <a:gd name="connsiteX3" fmla="*/ 3792437 w 3792437"/>
              <a:gd name="connsiteY3" fmla="*/ 44575 h 4752181"/>
              <a:gd name="connsiteX4" fmla="*/ 3792437 w 3792437"/>
              <a:gd name="connsiteY4" fmla="*/ 4707606 h 4752181"/>
              <a:gd name="connsiteX5" fmla="*/ 3747862 w 3792437"/>
              <a:gd name="connsiteY5" fmla="*/ 4752181 h 4752181"/>
              <a:gd name="connsiteX6" fmla="*/ 3740662 w 3792437"/>
              <a:gd name="connsiteY6" fmla="*/ 4752181 h 4752181"/>
              <a:gd name="connsiteX7" fmla="*/ 2745753 w 3792437"/>
              <a:gd name="connsiteY7" fmla="*/ 4752181 h 4752181"/>
              <a:gd name="connsiteX8" fmla="*/ 44575 w 3792437"/>
              <a:gd name="connsiteY8" fmla="*/ 4752181 h 4752181"/>
              <a:gd name="connsiteX9" fmla="*/ 0 w 3792437"/>
              <a:gd name="connsiteY9" fmla="*/ 4707606 h 4752181"/>
              <a:gd name="connsiteX10" fmla="*/ 0 w 3792437"/>
              <a:gd name="connsiteY10" fmla="*/ 44575 h 4752181"/>
              <a:gd name="connsiteX11" fmla="*/ 44575 w 3792437"/>
              <a:gd name="connsiteY11" fmla="*/ 0 h 4752181"/>
              <a:gd name="connsiteX0" fmla="*/ 44575 w 3792437"/>
              <a:gd name="connsiteY0" fmla="*/ 0 h 4752181"/>
              <a:gd name="connsiteX1" fmla="*/ 3740662 w 3792437"/>
              <a:gd name="connsiteY1" fmla="*/ 0 h 4752181"/>
              <a:gd name="connsiteX2" fmla="*/ 3747862 w 3792437"/>
              <a:gd name="connsiteY2" fmla="*/ 0 h 4752181"/>
              <a:gd name="connsiteX3" fmla="*/ 3792437 w 3792437"/>
              <a:gd name="connsiteY3" fmla="*/ 44575 h 4752181"/>
              <a:gd name="connsiteX4" fmla="*/ 3792437 w 3792437"/>
              <a:gd name="connsiteY4" fmla="*/ 4707606 h 4752181"/>
              <a:gd name="connsiteX5" fmla="*/ 3747862 w 3792437"/>
              <a:gd name="connsiteY5" fmla="*/ 4752181 h 4752181"/>
              <a:gd name="connsiteX6" fmla="*/ 3740662 w 3792437"/>
              <a:gd name="connsiteY6" fmla="*/ 4752181 h 4752181"/>
              <a:gd name="connsiteX7" fmla="*/ 44575 w 3792437"/>
              <a:gd name="connsiteY7" fmla="*/ 4752181 h 4752181"/>
              <a:gd name="connsiteX8" fmla="*/ 0 w 3792437"/>
              <a:gd name="connsiteY8" fmla="*/ 4707606 h 4752181"/>
              <a:gd name="connsiteX9" fmla="*/ 0 w 3792437"/>
              <a:gd name="connsiteY9" fmla="*/ 44575 h 4752181"/>
              <a:gd name="connsiteX10" fmla="*/ 44575 w 3792437"/>
              <a:gd name="connsiteY10" fmla="*/ 0 h 4752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792437" h="4752181">
                <a:moveTo>
                  <a:pt x="44575" y="0"/>
                </a:moveTo>
                <a:lnTo>
                  <a:pt x="3740662" y="0"/>
                </a:lnTo>
                <a:lnTo>
                  <a:pt x="3747862" y="0"/>
                </a:lnTo>
                <a:cubicBezTo>
                  <a:pt x="3772480" y="0"/>
                  <a:pt x="3792437" y="19957"/>
                  <a:pt x="3792437" y="44575"/>
                </a:cubicBezTo>
                <a:lnTo>
                  <a:pt x="3792437" y="4707606"/>
                </a:lnTo>
                <a:cubicBezTo>
                  <a:pt x="3792437" y="4732224"/>
                  <a:pt x="3772480" y="4752181"/>
                  <a:pt x="3747862" y="4752181"/>
                </a:cubicBezTo>
                <a:lnTo>
                  <a:pt x="3740662" y="4752181"/>
                </a:lnTo>
                <a:lnTo>
                  <a:pt x="44575" y="4752181"/>
                </a:lnTo>
                <a:cubicBezTo>
                  <a:pt x="19957" y="4752181"/>
                  <a:pt x="0" y="4732224"/>
                  <a:pt x="0" y="4707606"/>
                </a:cubicBezTo>
                <a:lnTo>
                  <a:pt x="0" y="44575"/>
                </a:lnTo>
                <a:cubicBezTo>
                  <a:pt x="0" y="19957"/>
                  <a:pt x="19957" y="0"/>
                  <a:pt x="44575" y="0"/>
                </a:cubicBezTo>
                <a:close/>
              </a:path>
            </a:pathLst>
          </a:custGeom>
          <a:solidFill>
            <a:schemeClr val="accent4"/>
          </a:solidFill>
        </p:spPr>
        <p:txBody>
          <a:bodyPr wrap="square" lIns="216000" tIns="630000" rIns="216000" bIns="216000">
            <a:noAutofit/>
          </a:bodyPr>
          <a:lstStyle>
            <a:lvl1pPr>
              <a:spcBef>
                <a:spcPts val="100"/>
              </a:spcBef>
              <a:defRPr b="0"/>
            </a:lvl1pPr>
            <a:lvl2pPr marL="216000" indent="-216000">
              <a:buSzPct val="70000"/>
              <a:buFont typeface="Effra" panose="020B0604020202020204" pitchFamily="34" charset="0"/>
              <a:buChar char="•"/>
              <a:defRPr/>
            </a:lvl2pPr>
            <a:lvl3pPr marL="432000">
              <a:spcBef>
                <a:spcPts val="0"/>
              </a:spcBef>
              <a:defRPr/>
            </a:lvl3pPr>
            <a:lvl5pPr marL="432000">
              <a:defRPr/>
            </a:lvl5pPr>
            <a:lvl6pPr marL="432000">
              <a:defRPr/>
            </a:lvl6pPr>
            <a:lvl7pPr marL="432000">
              <a:defRPr/>
            </a:lvl7pPr>
            <a:lvl8pPr marL="432000">
              <a:defRPr/>
            </a:lvl8pPr>
            <a:lvl9pPr marL="432000">
              <a:defRPr/>
            </a:lvl9pPr>
          </a:lstStyle>
          <a:p>
            <a:pPr lvl="0"/>
            <a:r>
              <a:rPr lang="de-DE" dirty="0"/>
              <a:t>Text durch Klicken bearbeiten</a:t>
            </a:r>
          </a:p>
          <a:p>
            <a:pPr lvl="1"/>
            <a:r>
              <a:rPr lang="de-DE" dirty="0"/>
              <a:t>Zweite Ebene</a:t>
            </a:r>
          </a:p>
          <a:p>
            <a:pPr lvl="2"/>
            <a:r>
              <a:rPr lang="de-DE" dirty="0"/>
              <a:t>Dritte Ebene</a:t>
            </a:r>
          </a:p>
        </p:txBody>
      </p:sp>
      <p:sp>
        <p:nvSpPr>
          <p:cNvPr id="18" name="Keywordplatzhalter 2">
            <a:extLst>
              <a:ext uri="{FF2B5EF4-FFF2-40B4-BE49-F238E27FC236}">
                <a16:creationId xmlns:a16="http://schemas.microsoft.com/office/drawing/2014/main" id="{778FA653-5583-4468-B579-0E5C872F8364}"/>
              </a:ext>
            </a:extLst>
          </p:cNvPr>
          <p:cNvSpPr>
            <a:spLocks noGrp="1"/>
          </p:cNvSpPr>
          <p:nvPr>
            <p:ph type="body" sz="quarter" idx="15" hasCustomPrompt="1"/>
          </p:nvPr>
        </p:nvSpPr>
        <p:spPr bwMode="gray">
          <a:xfrm>
            <a:off x="4415356" y="1340768"/>
            <a:ext cx="3362400" cy="152349"/>
          </a:xfrm>
        </p:spPr>
        <p:txBody>
          <a:bodyPr wrap="square" lIns="0" rIns="0">
            <a:spAutoFit/>
          </a:bodyPr>
          <a:lstStyle>
            <a:lvl1pPr marL="0" indent="0">
              <a:lnSpc>
                <a:spcPct val="90000"/>
              </a:lnSpc>
              <a:spcBef>
                <a:spcPts val="0"/>
              </a:spcBef>
              <a:buFont typeface="Effra" panose="020B0604020202020204" pitchFamily="34" charset="0"/>
              <a:buNone/>
              <a:defRPr sz="1100" b="1">
                <a:latin typeface="Effra" panose="020B0603020203020204" pitchFamily="34" charset="0"/>
              </a:defRPr>
            </a:lvl1pPr>
            <a:lvl2pPr marL="0" indent="0">
              <a:lnSpc>
                <a:spcPct val="90000"/>
              </a:lnSpc>
              <a:spcBef>
                <a:spcPts val="0"/>
              </a:spcBef>
              <a:buFont typeface="Effra" panose="020B0604020202020204" pitchFamily="34" charset="0"/>
              <a:buNone/>
              <a:defRPr sz="1100" b="1">
                <a:latin typeface="Effra" panose="020B0603020203020204" pitchFamily="34" charset="0"/>
              </a:defRPr>
            </a:lvl2pPr>
            <a:lvl3pPr marL="0" indent="0">
              <a:lnSpc>
                <a:spcPct val="90000"/>
              </a:lnSpc>
              <a:spcBef>
                <a:spcPts val="0"/>
              </a:spcBef>
              <a:buNone/>
              <a:defRPr sz="1100" b="1">
                <a:latin typeface="Effra" panose="020B0603020203020204" pitchFamily="34" charset="0"/>
              </a:defRPr>
            </a:lvl3pPr>
            <a:lvl4pPr marL="0" indent="0">
              <a:lnSpc>
                <a:spcPct val="90000"/>
              </a:lnSpc>
              <a:spcBef>
                <a:spcPts val="0"/>
              </a:spcBef>
              <a:buNone/>
              <a:defRPr sz="1100" b="1">
                <a:latin typeface="Effra" panose="020B0603020203020204" pitchFamily="34" charset="0"/>
              </a:defRPr>
            </a:lvl4pPr>
            <a:lvl5pPr marL="0" indent="0">
              <a:lnSpc>
                <a:spcPct val="90000"/>
              </a:lnSpc>
              <a:spcBef>
                <a:spcPts val="0"/>
              </a:spcBef>
              <a:buNone/>
              <a:defRPr sz="1100" b="1">
                <a:latin typeface="Effra" panose="020B0603020203020204" pitchFamily="34" charset="0"/>
              </a:defRPr>
            </a:lvl5pPr>
          </a:lstStyle>
          <a:p>
            <a:pPr lvl="0"/>
            <a:r>
              <a:rPr lang="de-DE" dirty="0"/>
              <a:t>Keyword durch Klicken bearbeiten</a:t>
            </a:r>
          </a:p>
        </p:txBody>
      </p:sp>
      <p:sp>
        <p:nvSpPr>
          <p:cNvPr id="19" name="Textplatzhalter 3">
            <a:extLst>
              <a:ext uri="{FF2B5EF4-FFF2-40B4-BE49-F238E27FC236}">
                <a16:creationId xmlns:a16="http://schemas.microsoft.com/office/drawing/2014/main" id="{8F386B09-A35D-4E78-A0C2-7F8158228A91}"/>
              </a:ext>
            </a:extLst>
          </p:cNvPr>
          <p:cNvSpPr>
            <a:spLocks noGrp="1"/>
          </p:cNvSpPr>
          <p:nvPr>
            <p:ph type="body" sz="quarter" idx="16" hasCustomPrompt="1"/>
          </p:nvPr>
        </p:nvSpPr>
        <p:spPr bwMode="gray">
          <a:xfrm>
            <a:off x="8208219" y="1124746"/>
            <a:ext cx="3792437" cy="4752181"/>
          </a:xfrm>
          <a:custGeom>
            <a:avLst/>
            <a:gdLst>
              <a:gd name="connsiteX0" fmla="*/ 44575 w 3792437"/>
              <a:gd name="connsiteY0" fmla="*/ 0 h 4752181"/>
              <a:gd name="connsiteX1" fmla="*/ 1046684 w 3792437"/>
              <a:gd name="connsiteY1" fmla="*/ 0 h 4752181"/>
              <a:gd name="connsiteX2" fmla="*/ 2738553 w 3792437"/>
              <a:gd name="connsiteY2" fmla="*/ 0 h 4752181"/>
              <a:gd name="connsiteX3" fmla="*/ 2745753 w 3792437"/>
              <a:gd name="connsiteY3" fmla="*/ 0 h 4752181"/>
              <a:gd name="connsiteX4" fmla="*/ 3740662 w 3792437"/>
              <a:gd name="connsiteY4" fmla="*/ 0 h 4752181"/>
              <a:gd name="connsiteX5" fmla="*/ 3747862 w 3792437"/>
              <a:gd name="connsiteY5" fmla="*/ 0 h 4752181"/>
              <a:gd name="connsiteX6" fmla="*/ 3792437 w 3792437"/>
              <a:gd name="connsiteY6" fmla="*/ 44575 h 4752181"/>
              <a:gd name="connsiteX7" fmla="*/ 3792437 w 3792437"/>
              <a:gd name="connsiteY7" fmla="*/ 4707606 h 4752181"/>
              <a:gd name="connsiteX8" fmla="*/ 3747862 w 3792437"/>
              <a:gd name="connsiteY8" fmla="*/ 4752181 h 4752181"/>
              <a:gd name="connsiteX9" fmla="*/ 3740662 w 3792437"/>
              <a:gd name="connsiteY9" fmla="*/ 4752181 h 4752181"/>
              <a:gd name="connsiteX10" fmla="*/ 2745753 w 3792437"/>
              <a:gd name="connsiteY10" fmla="*/ 4752181 h 4752181"/>
              <a:gd name="connsiteX11" fmla="*/ 2738553 w 3792437"/>
              <a:gd name="connsiteY11" fmla="*/ 4752181 h 4752181"/>
              <a:gd name="connsiteX12" fmla="*/ 1046684 w 3792437"/>
              <a:gd name="connsiteY12" fmla="*/ 4752181 h 4752181"/>
              <a:gd name="connsiteX13" fmla="*/ 44575 w 3792437"/>
              <a:gd name="connsiteY13" fmla="*/ 4752181 h 4752181"/>
              <a:gd name="connsiteX14" fmla="*/ 0 w 3792437"/>
              <a:gd name="connsiteY14" fmla="*/ 4707606 h 4752181"/>
              <a:gd name="connsiteX15" fmla="*/ 0 w 3792437"/>
              <a:gd name="connsiteY15" fmla="*/ 44575 h 4752181"/>
              <a:gd name="connsiteX16" fmla="*/ 44575 w 3792437"/>
              <a:gd name="connsiteY16" fmla="*/ 0 h 4752181"/>
              <a:gd name="connsiteX0" fmla="*/ 44575 w 3792437"/>
              <a:gd name="connsiteY0" fmla="*/ 0 h 4752181"/>
              <a:gd name="connsiteX1" fmla="*/ 1046684 w 3792437"/>
              <a:gd name="connsiteY1" fmla="*/ 0 h 4752181"/>
              <a:gd name="connsiteX2" fmla="*/ 2738553 w 3792437"/>
              <a:gd name="connsiteY2" fmla="*/ 0 h 4752181"/>
              <a:gd name="connsiteX3" fmla="*/ 3740662 w 3792437"/>
              <a:gd name="connsiteY3" fmla="*/ 0 h 4752181"/>
              <a:gd name="connsiteX4" fmla="*/ 3747862 w 3792437"/>
              <a:gd name="connsiteY4" fmla="*/ 0 h 4752181"/>
              <a:gd name="connsiteX5" fmla="*/ 3792437 w 3792437"/>
              <a:gd name="connsiteY5" fmla="*/ 44575 h 4752181"/>
              <a:gd name="connsiteX6" fmla="*/ 3792437 w 3792437"/>
              <a:gd name="connsiteY6" fmla="*/ 4707606 h 4752181"/>
              <a:gd name="connsiteX7" fmla="*/ 3747862 w 3792437"/>
              <a:gd name="connsiteY7" fmla="*/ 4752181 h 4752181"/>
              <a:gd name="connsiteX8" fmla="*/ 3740662 w 3792437"/>
              <a:gd name="connsiteY8" fmla="*/ 4752181 h 4752181"/>
              <a:gd name="connsiteX9" fmla="*/ 2745753 w 3792437"/>
              <a:gd name="connsiteY9" fmla="*/ 4752181 h 4752181"/>
              <a:gd name="connsiteX10" fmla="*/ 2738553 w 3792437"/>
              <a:gd name="connsiteY10" fmla="*/ 4752181 h 4752181"/>
              <a:gd name="connsiteX11" fmla="*/ 1046684 w 3792437"/>
              <a:gd name="connsiteY11" fmla="*/ 4752181 h 4752181"/>
              <a:gd name="connsiteX12" fmla="*/ 44575 w 3792437"/>
              <a:gd name="connsiteY12" fmla="*/ 4752181 h 4752181"/>
              <a:gd name="connsiteX13" fmla="*/ 0 w 3792437"/>
              <a:gd name="connsiteY13" fmla="*/ 4707606 h 4752181"/>
              <a:gd name="connsiteX14" fmla="*/ 0 w 3792437"/>
              <a:gd name="connsiteY14" fmla="*/ 44575 h 4752181"/>
              <a:gd name="connsiteX15" fmla="*/ 44575 w 3792437"/>
              <a:gd name="connsiteY15" fmla="*/ 0 h 4752181"/>
              <a:gd name="connsiteX0" fmla="*/ 44575 w 3792437"/>
              <a:gd name="connsiteY0" fmla="*/ 0 h 4752181"/>
              <a:gd name="connsiteX1" fmla="*/ 2738553 w 3792437"/>
              <a:gd name="connsiteY1" fmla="*/ 0 h 4752181"/>
              <a:gd name="connsiteX2" fmla="*/ 3740662 w 3792437"/>
              <a:gd name="connsiteY2" fmla="*/ 0 h 4752181"/>
              <a:gd name="connsiteX3" fmla="*/ 3747862 w 3792437"/>
              <a:gd name="connsiteY3" fmla="*/ 0 h 4752181"/>
              <a:gd name="connsiteX4" fmla="*/ 3792437 w 3792437"/>
              <a:gd name="connsiteY4" fmla="*/ 44575 h 4752181"/>
              <a:gd name="connsiteX5" fmla="*/ 3792437 w 3792437"/>
              <a:gd name="connsiteY5" fmla="*/ 4707606 h 4752181"/>
              <a:gd name="connsiteX6" fmla="*/ 3747862 w 3792437"/>
              <a:gd name="connsiteY6" fmla="*/ 4752181 h 4752181"/>
              <a:gd name="connsiteX7" fmla="*/ 3740662 w 3792437"/>
              <a:gd name="connsiteY7" fmla="*/ 4752181 h 4752181"/>
              <a:gd name="connsiteX8" fmla="*/ 2745753 w 3792437"/>
              <a:gd name="connsiteY8" fmla="*/ 4752181 h 4752181"/>
              <a:gd name="connsiteX9" fmla="*/ 2738553 w 3792437"/>
              <a:gd name="connsiteY9" fmla="*/ 4752181 h 4752181"/>
              <a:gd name="connsiteX10" fmla="*/ 1046684 w 3792437"/>
              <a:gd name="connsiteY10" fmla="*/ 4752181 h 4752181"/>
              <a:gd name="connsiteX11" fmla="*/ 44575 w 3792437"/>
              <a:gd name="connsiteY11" fmla="*/ 4752181 h 4752181"/>
              <a:gd name="connsiteX12" fmla="*/ 0 w 3792437"/>
              <a:gd name="connsiteY12" fmla="*/ 4707606 h 4752181"/>
              <a:gd name="connsiteX13" fmla="*/ 0 w 3792437"/>
              <a:gd name="connsiteY13" fmla="*/ 44575 h 4752181"/>
              <a:gd name="connsiteX14" fmla="*/ 44575 w 3792437"/>
              <a:gd name="connsiteY14" fmla="*/ 0 h 4752181"/>
              <a:gd name="connsiteX0" fmla="*/ 44575 w 3792437"/>
              <a:gd name="connsiteY0" fmla="*/ 0 h 4752181"/>
              <a:gd name="connsiteX1" fmla="*/ 3740662 w 3792437"/>
              <a:gd name="connsiteY1" fmla="*/ 0 h 4752181"/>
              <a:gd name="connsiteX2" fmla="*/ 3747862 w 3792437"/>
              <a:gd name="connsiteY2" fmla="*/ 0 h 4752181"/>
              <a:gd name="connsiteX3" fmla="*/ 3792437 w 3792437"/>
              <a:gd name="connsiteY3" fmla="*/ 44575 h 4752181"/>
              <a:gd name="connsiteX4" fmla="*/ 3792437 w 3792437"/>
              <a:gd name="connsiteY4" fmla="*/ 4707606 h 4752181"/>
              <a:gd name="connsiteX5" fmla="*/ 3747862 w 3792437"/>
              <a:gd name="connsiteY5" fmla="*/ 4752181 h 4752181"/>
              <a:gd name="connsiteX6" fmla="*/ 3740662 w 3792437"/>
              <a:gd name="connsiteY6" fmla="*/ 4752181 h 4752181"/>
              <a:gd name="connsiteX7" fmla="*/ 2745753 w 3792437"/>
              <a:gd name="connsiteY7" fmla="*/ 4752181 h 4752181"/>
              <a:gd name="connsiteX8" fmla="*/ 2738553 w 3792437"/>
              <a:gd name="connsiteY8" fmla="*/ 4752181 h 4752181"/>
              <a:gd name="connsiteX9" fmla="*/ 1046684 w 3792437"/>
              <a:gd name="connsiteY9" fmla="*/ 4752181 h 4752181"/>
              <a:gd name="connsiteX10" fmla="*/ 44575 w 3792437"/>
              <a:gd name="connsiteY10" fmla="*/ 4752181 h 4752181"/>
              <a:gd name="connsiteX11" fmla="*/ 0 w 3792437"/>
              <a:gd name="connsiteY11" fmla="*/ 4707606 h 4752181"/>
              <a:gd name="connsiteX12" fmla="*/ 0 w 3792437"/>
              <a:gd name="connsiteY12" fmla="*/ 44575 h 4752181"/>
              <a:gd name="connsiteX13" fmla="*/ 44575 w 3792437"/>
              <a:gd name="connsiteY13" fmla="*/ 0 h 4752181"/>
              <a:gd name="connsiteX0" fmla="*/ 44575 w 3792437"/>
              <a:gd name="connsiteY0" fmla="*/ 0 h 4752181"/>
              <a:gd name="connsiteX1" fmla="*/ 3740662 w 3792437"/>
              <a:gd name="connsiteY1" fmla="*/ 0 h 4752181"/>
              <a:gd name="connsiteX2" fmla="*/ 3747862 w 3792437"/>
              <a:gd name="connsiteY2" fmla="*/ 0 h 4752181"/>
              <a:gd name="connsiteX3" fmla="*/ 3792437 w 3792437"/>
              <a:gd name="connsiteY3" fmla="*/ 44575 h 4752181"/>
              <a:gd name="connsiteX4" fmla="*/ 3792437 w 3792437"/>
              <a:gd name="connsiteY4" fmla="*/ 4707606 h 4752181"/>
              <a:gd name="connsiteX5" fmla="*/ 3747862 w 3792437"/>
              <a:gd name="connsiteY5" fmla="*/ 4752181 h 4752181"/>
              <a:gd name="connsiteX6" fmla="*/ 3740662 w 3792437"/>
              <a:gd name="connsiteY6" fmla="*/ 4752181 h 4752181"/>
              <a:gd name="connsiteX7" fmla="*/ 2745753 w 3792437"/>
              <a:gd name="connsiteY7" fmla="*/ 4752181 h 4752181"/>
              <a:gd name="connsiteX8" fmla="*/ 2738553 w 3792437"/>
              <a:gd name="connsiteY8" fmla="*/ 4752181 h 4752181"/>
              <a:gd name="connsiteX9" fmla="*/ 44575 w 3792437"/>
              <a:gd name="connsiteY9" fmla="*/ 4752181 h 4752181"/>
              <a:gd name="connsiteX10" fmla="*/ 0 w 3792437"/>
              <a:gd name="connsiteY10" fmla="*/ 4707606 h 4752181"/>
              <a:gd name="connsiteX11" fmla="*/ 0 w 3792437"/>
              <a:gd name="connsiteY11" fmla="*/ 44575 h 4752181"/>
              <a:gd name="connsiteX12" fmla="*/ 44575 w 3792437"/>
              <a:gd name="connsiteY12" fmla="*/ 0 h 4752181"/>
              <a:gd name="connsiteX0" fmla="*/ 44575 w 3792437"/>
              <a:gd name="connsiteY0" fmla="*/ 0 h 4752181"/>
              <a:gd name="connsiteX1" fmla="*/ 3740662 w 3792437"/>
              <a:gd name="connsiteY1" fmla="*/ 0 h 4752181"/>
              <a:gd name="connsiteX2" fmla="*/ 3747862 w 3792437"/>
              <a:gd name="connsiteY2" fmla="*/ 0 h 4752181"/>
              <a:gd name="connsiteX3" fmla="*/ 3792437 w 3792437"/>
              <a:gd name="connsiteY3" fmla="*/ 44575 h 4752181"/>
              <a:gd name="connsiteX4" fmla="*/ 3792437 w 3792437"/>
              <a:gd name="connsiteY4" fmla="*/ 4707606 h 4752181"/>
              <a:gd name="connsiteX5" fmla="*/ 3747862 w 3792437"/>
              <a:gd name="connsiteY5" fmla="*/ 4752181 h 4752181"/>
              <a:gd name="connsiteX6" fmla="*/ 3740662 w 3792437"/>
              <a:gd name="connsiteY6" fmla="*/ 4752181 h 4752181"/>
              <a:gd name="connsiteX7" fmla="*/ 2745753 w 3792437"/>
              <a:gd name="connsiteY7" fmla="*/ 4752181 h 4752181"/>
              <a:gd name="connsiteX8" fmla="*/ 44575 w 3792437"/>
              <a:gd name="connsiteY8" fmla="*/ 4752181 h 4752181"/>
              <a:gd name="connsiteX9" fmla="*/ 0 w 3792437"/>
              <a:gd name="connsiteY9" fmla="*/ 4707606 h 4752181"/>
              <a:gd name="connsiteX10" fmla="*/ 0 w 3792437"/>
              <a:gd name="connsiteY10" fmla="*/ 44575 h 4752181"/>
              <a:gd name="connsiteX11" fmla="*/ 44575 w 3792437"/>
              <a:gd name="connsiteY11" fmla="*/ 0 h 4752181"/>
              <a:gd name="connsiteX0" fmla="*/ 44575 w 3792437"/>
              <a:gd name="connsiteY0" fmla="*/ 0 h 4752181"/>
              <a:gd name="connsiteX1" fmla="*/ 3740662 w 3792437"/>
              <a:gd name="connsiteY1" fmla="*/ 0 h 4752181"/>
              <a:gd name="connsiteX2" fmla="*/ 3747862 w 3792437"/>
              <a:gd name="connsiteY2" fmla="*/ 0 h 4752181"/>
              <a:gd name="connsiteX3" fmla="*/ 3792437 w 3792437"/>
              <a:gd name="connsiteY3" fmla="*/ 44575 h 4752181"/>
              <a:gd name="connsiteX4" fmla="*/ 3792437 w 3792437"/>
              <a:gd name="connsiteY4" fmla="*/ 4707606 h 4752181"/>
              <a:gd name="connsiteX5" fmla="*/ 3747862 w 3792437"/>
              <a:gd name="connsiteY5" fmla="*/ 4752181 h 4752181"/>
              <a:gd name="connsiteX6" fmla="*/ 3740662 w 3792437"/>
              <a:gd name="connsiteY6" fmla="*/ 4752181 h 4752181"/>
              <a:gd name="connsiteX7" fmla="*/ 44575 w 3792437"/>
              <a:gd name="connsiteY7" fmla="*/ 4752181 h 4752181"/>
              <a:gd name="connsiteX8" fmla="*/ 0 w 3792437"/>
              <a:gd name="connsiteY8" fmla="*/ 4707606 h 4752181"/>
              <a:gd name="connsiteX9" fmla="*/ 0 w 3792437"/>
              <a:gd name="connsiteY9" fmla="*/ 44575 h 4752181"/>
              <a:gd name="connsiteX10" fmla="*/ 44575 w 3792437"/>
              <a:gd name="connsiteY10" fmla="*/ 0 h 4752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792437" h="4752181">
                <a:moveTo>
                  <a:pt x="44575" y="0"/>
                </a:moveTo>
                <a:lnTo>
                  <a:pt x="3740662" y="0"/>
                </a:lnTo>
                <a:lnTo>
                  <a:pt x="3747862" y="0"/>
                </a:lnTo>
                <a:cubicBezTo>
                  <a:pt x="3772480" y="0"/>
                  <a:pt x="3792437" y="19957"/>
                  <a:pt x="3792437" y="44575"/>
                </a:cubicBezTo>
                <a:lnTo>
                  <a:pt x="3792437" y="4707606"/>
                </a:lnTo>
                <a:cubicBezTo>
                  <a:pt x="3792437" y="4732224"/>
                  <a:pt x="3772480" y="4752181"/>
                  <a:pt x="3747862" y="4752181"/>
                </a:cubicBezTo>
                <a:lnTo>
                  <a:pt x="3740662" y="4752181"/>
                </a:lnTo>
                <a:lnTo>
                  <a:pt x="44575" y="4752181"/>
                </a:lnTo>
                <a:cubicBezTo>
                  <a:pt x="19957" y="4752181"/>
                  <a:pt x="0" y="4732224"/>
                  <a:pt x="0" y="4707606"/>
                </a:cubicBezTo>
                <a:lnTo>
                  <a:pt x="0" y="44575"/>
                </a:lnTo>
                <a:cubicBezTo>
                  <a:pt x="0" y="19957"/>
                  <a:pt x="19957" y="0"/>
                  <a:pt x="44575" y="0"/>
                </a:cubicBezTo>
                <a:close/>
              </a:path>
            </a:pathLst>
          </a:custGeom>
          <a:solidFill>
            <a:schemeClr val="accent5"/>
          </a:solidFill>
        </p:spPr>
        <p:txBody>
          <a:bodyPr wrap="square" lIns="216000" tIns="630000" rIns="216000" bIns="216000">
            <a:noAutofit/>
          </a:bodyPr>
          <a:lstStyle>
            <a:lvl1pPr>
              <a:spcBef>
                <a:spcPts val="100"/>
              </a:spcBef>
              <a:defRPr b="0">
                <a:solidFill>
                  <a:schemeClr val="bg1"/>
                </a:solidFill>
              </a:defRPr>
            </a:lvl1pPr>
            <a:lvl2pPr marL="216000" indent="-216000">
              <a:buSzPct val="70000"/>
              <a:buFont typeface="Effra" panose="020B0604020202020204" pitchFamily="34" charset="0"/>
              <a:buChar char="•"/>
              <a:defRPr>
                <a:solidFill>
                  <a:schemeClr val="bg1"/>
                </a:solidFill>
              </a:defRPr>
            </a:lvl2pPr>
            <a:lvl3pPr marL="432000">
              <a:spcBef>
                <a:spcPts val="0"/>
              </a:spcBef>
              <a:defRPr>
                <a:solidFill>
                  <a:schemeClr val="bg1"/>
                </a:solidFill>
              </a:defRPr>
            </a:lvl3pPr>
            <a:lvl4pPr>
              <a:defRPr>
                <a:solidFill>
                  <a:schemeClr val="bg1"/>
                </a:solidFill>
              </a:defRPr>
            </a:lvl4pPr>
            <a:lvl5pPr marL="432000">
              <a:defRPr>
                <a:solidFill>
                  <a:schemeClr val="bg1"/>
                </a:solidFill>
              </a:defRPr>
            </a:lvl5pPr>
            <a:lvl6pPr marL="432000">
              <a:defRPr/>
            </a:lvl6pPr>
            <a:lvl7pPr marL="432000">
              <a:defRPr/>
            </a:lvl7pPr>
            <a:lvl8pPr marL="432000">
              <a:defRPr/>
            </a:lvl8pPr>
            <a:lvl9pPr marL="432000">
              <a:defRPr/>
            </a:lvl9pPr>
          </a:lstStyle>
          <a:p>
            <a:pPr lvl="0"/>
            <a:r>
              <a:rPr lang="de-DE" dirty="0"/>
              <a:t>Text durch Klicken bearbeiten</a:t>
            </a:r>
          </a:p>
          <a:p>
            <a:pPr lvl="1"/>
            <a:r>
              <a:rPr lang="de-DE" dirty="0"/>
              <a:t>Zweite Ebene</a:t>
            </a:r>
          </a:p>
          <a:p>
            <a:pPr lvl="2"/>
            <a:r>
              <a:rPr lang="de-DE" dirty="0"/>
              <a:t>Dritte Ebene</a:t>
            </a:r>
          </a:p>
        </p:txBody>
      </p:sp>
      <p:sp>
        <p:nvSpPr>
          <p:cNvPr id="20" name="Keywordplatzhalter 3">
            <a:extLst>
              <a:ext uri="{FF2B5EF4-FFF2-40B4-BE49-F238E27FC236}">
                <a16:creationId xmlns:a16="http://schemas.microsoft.com/office/drawing/2014/main" id="{C17FE77F-AA2E-45A9-9DDB-7091B72D007B}"/>
              </a:ext>
            </a:extLst>
          </p:cNvPr>
          <p:cNvSpPr>
            <a:spLocks noGrp="1"/>
          </p:cNvSpPr>
          <p:nvPr>
            <p:ph type="body" sz="quarter" idx="17" hasCustomPrompt="1"/>
          </p:nvPr>
        </p:nvSpPr>
        <p:spPr bwMode="gray">
          <a:xfrm>
            <a:off x="8423237" y="1340768"/>
            <a:ext cx="3362400" cy="152349"/>
          </a:xfrm>
        </p:spPr>
        <p:txBody>
          <a:bodyPr wrap="square" lIns="0" rIns="0">
            <a:spAutoFit/>
          </a:bodyPr>
          <a:lstStyle>
            <a:lvl1pPr marL="0" indent="0">
              <a:lnSpc>
                <a:spcPct val="90000"/>
              </a:lnSpc>
              <a:spcBef>
                <a:spcPts val="0"/>
              </a:spcBef>
              <a:buFont typeface="Effra" panose="020B0604020202020204" pitchFamily="34" charset="0"/>
              <a:buNone/>
              <a:defRPr sz="1100" b="1">
                <a:solidFill>
                  <a:schemeClr val="bg1"/>
                </a:solidFill>
                <a:latin typeface="Effra" panose="020B0603020203020204" pitchFamily="34" charset="0"/>
              </a:defRPr>
            </a:lvl1pPr>
            <a:lvl2pPr marL="0" indent="0">
              <a:lnSpc>
                <a:spcPct val="90000"/>
              </a:lnSpc>
              <a:spcBef>
                <a:spcPts val="0"/>
              </a:spcBef>
              <a:buFont typeface="Effra" panose="020B0604020202020204" pitchFamily="34" charset="0"/>
              <a:buNone/>
              <a:defRPr sz="1100" b="1">
                <a:solidFill>
                  <a:schemeClr val="bg1"/>
                </a:solidFill>
                <a:latin typeface="Effra" panose="020B0603020203020204" pitchFamily="34" charset="0"/>
              </a:defRPr>
            </a:lvl2pPr>
            <a:lvl3pPr marL="0" indent="0">
              <a:lnSpc>
                <a:spcPct val="90000"/>
              </a:lnSpc>
              <a:spcBef>
                <a:spcPts val="0"/>
              </a:spcBef>
              <a:buNone/>
              <a:defRPr sz="1100" b="1">
                <a:solidFill>
                  <a:schemeClr val="bg1"/>
                </a:solidFill>
                <a:latin typeface="Effra" panose="020B0603020203020204" pitchFamily="34" charset="0"/>
              </a:defRPr>
            </a:lvl3pPr>
            <a:lvl4pPr marL="0" indent="0">
              <a:lnSpc>
                <a:spcPct val="90000"/>
              </a:lnSpc>
              <a:spcBef>
                <a:spcPts val="0"/>
              </a:spcBef>
              <a:buNone/>
              <a:defRPr sz="1100" b="1">
                <a:solidFill>
                  <a:schemeClr val="bg1"/>
                </a:solidFill>
                <a:latin typeface="Effra" panose="020B0603020203020204" pitchFamily="34" charset="0"/>
              </a:defRPr>
            </a:lvl4pPr>
            <a:lvl5pPr marL="0" indent="0">
              <a:lnSpc>
                <a:spcPct val="90000"/>
              </a:lnSpc>
              <a:spcBef>
                <a:spcPts val="0"/>
              </a:spcBef>
              <a:buNone/>
              <a:defRPr sz="1100" b="1">
                <a:solidFill>
                  <a:schemeClr val="bg1"/>
                </a:solidFill>
                <a:latin typeface="Effra" panose="020B0603020203020204" pitchFamily="34" charset="0"/>
              </a:defRPr>
            </a:lvl5pPr>
          </a:lstStyle>
          <a:p>
            <a:pPr lvl="0"/>
            <a:r>
              <a:rPr lang="de-DE" dirty="0"/>
              <a:t>Keyword durch Klicken bearbeiten</a:t>
            </a:r>
          </a:p>
        </p:txBody>
      </p:sp>
      <p:sp>
        <p:nvSpPr>
          <p:cNvPr id="21" name="Kapitelnummer Platzhalter">
            <a:extLst>
              <a:ext uri="{FF2B5EF4-FFF2-40B4-BE49-F238E27FC236}">
                <a16:creationId xmlns:a16="http://schemas.microsoft.com/office/drawing/2014/main" id="{5D95C5EB-F3D1-44E1-A564-904F87004775}"/>
              </a:ext>
            </a:extLst>
          </p:cNvPr>
          <p:cNvSpPr>
            <a:spLocks noGrp="1"/>
          </p:cNvSpPr>
          <p:nvPr>
            <p:ph type="body" sz="quarter" idx="18" hasCustomPrompt="1"/>
          </p:nvPr>
        </p:nvSpPr>
        <p:spPr bwMode="gray">
          <a:xfrm>
            <a:off x="6203949" y="493339"/>
            <a:ext cx="252000" cy="215444"/>
          </a:xfrm>
        </p:spPr>
        <p:txBody>
          <a:bodyPr anchor="b">
            <a:spAutoFit/>
          </a:bodyPr>
          <a:lstStyle>
            <a:lvl1pPr marL="0" indent="0">
              <a:spcBef>
                <a:spcPts val="0"/>
              </a:spcBef>
              <a:buFont typeface="Effra" panose="020B0604020202020204" pitchFamily="34" charset="0"/>
              <a:buNone/>
              <a:defRPr sz="1400" b="1">
                <a:solidFill>
                  <a:schemeClr val="tx2"/>
                </a:solidFill>
                <a:latin typeface="Effra" panose="020B0603020203020204" pitchFamily="34" charset="0"/>
              </a:defRPr>
            </a:lvl1pPr>
            <a:lvl2pPr marL="0" indent="0">
              <a:spcBef>
                <a:spcPts val="0"/>
              </a:spcBef>
              <a:buFont typeface="Effra" panose="020B0604020202020204" pitchFamily="34" charset="0"/>
              <a:buNone/>
              <a:defRPr sz="1400" b="1">
                <a:solidFill>
                  <a:schemeClr val="tx2"/>
                </a:solidFill>
                <a:latin typeface="Effra" panose="020B0603020203020204" pitchFamily="34" charset="0"/>
              </a:defRPr>
            </a:lvl2pPr>
            <a:lvl3pPr marL="0" indent="0">
              <a:spcBef>
                <a:spcPts val="0"/>
              </a:spcBef>
              <a:buNone/>
              <a:defRPr sz="1400" b="1">
                <a:solidFill>
                  <a:schemeClr val="tx2"/>
                </a:solidFill>
                <a:latin typeface="Effra" panose="020B0603020203020204" pitchFamily="34" charset="0"/>
              </a:defRPr>
            </a:lvl3pPr>
            <a:lvl4pPr marL="0" indent="0">
              <a:spcBef>
                <a:spcPts val="0"/>
              </a:spcBef>
              <a:buNone/>
              <a:defRPr sz="1400" b="1">
                <a:solidFill>
                  <a:schemeClr val="tx2"/>
                </a:solidFill>
                <a:latin typeface="Effra" panose="020B0603020203020204" pitchFamily="34" charset="0"/>
              </a:defRPr>
            </a:lvl4pPr>
            <a:lvl5pPr marL="0" indent="0">
              <a:spcBef>
                <a:spcPts val="0"/>
              </a:spcBef>
              <a:buNone/>
              <a:defRPr sz="1400" b="1">
                <a:solidFill>
                  <a:schemeClr val="tx2"/>
                </a:solidFill>
                <a:latin typeface="Effra" panose="020B0603020203020204" pitchFamily="34" charset="0"/>
              </a:defRPr>
            </a:lvl5pPr>
            <a:lvl6pPr marL="0" indent="0">
              <a:spcBef>
                <a:spcPts val="0"/>
              </a:spcBef>
              <a:buNone/>
              <a:defRPr sz="1400" b="1">
                <a:solidFill>
                  <a:schemeClr val="tx2"/>
                </a:solidFill>
                <a:latin typeface="Effra" panose="020B0603020203020204" pitchFamily="34" charset="0"/>
              </a:defRPr>
            </a:lvl6pPr>
            <a:lvl7pPr marL="0" indent="0">
              <a:spcBef>
                <a:spcPts val="0"/>
              </a:spcBef>
              <a:buNone/>
              <a:defRPr sz="1400" b="1">
                <a:solidFill>
                  <a:schemeClr val="tx2"/>
                </a:solidFill>
                <a:latin typeface="Effra" panose="020B0603020203020204" pitchFamily="34" charset="0"/>
              </a:defRPr>
            </a:lvl7pPr>
            <a:lvl8pPr marL="0" indent="0">
              <a:spcBef>
                <a:spcPts val="0"/>
              </a:spcBef>
              <a:buNone/>
              <a:defRPr sz="1400" b="1">
                <a:solidFill>
                  <a:schemeClr val="tx2"/>
                </a:solidFill>
                <a:latin typeface="Effra" panose="020B0603020203020204" pitchFamily="34" charset="0"/>
              </a:defRPr>
            </a:lvl8pPr>
            <a:lvl9pPr marL="0" indent="0">
              <a:spcBef>
                <a:spcPts val="0"/>
              </a:spcBef>
              <a:buNone/>
              <a:defRPr sz="1400" b="1">
                <a:solidFill>
                  <a:schemeClr val="tx2"/>
                </a:solidFill>
                <a:latin typeface="Effra" panose="020B0603020203020204" pitchFamily="34" charset="0"/>
              </a:defRPr>
            </a:lvl9pPr>
          </a:lstStyle>
          <a:p>
            <a:pPr lvl="0"/>
            <a:r>
              <a:rPr lang="de-DE" dirty="0"/>
              <a:t>0X</a:t>
            </a:r>
          </a:p>
        </p:txBody>
      </p:sp>
      <p:sp>
        <p:nvSpPr>
          <p:cNvPr id="22" name="Kapitelname Platzhalter">
            <a:extLst>
              <a:ext uri="{FF2B5EF4-FFF2-40B4-BE49-F238E27FC236}">
                <a16:creationId xmlns:a16="http://schemas.microsoft.com/office/drawing/2014/main" id="{77CD923C-0ACE-4685-B38B-56C9F768A498}"/>
              </a:ext>
            </a:extLst>
          </p:cNvPr>
          <p:cNvSpPr>
            <a:spLocks noGrp="1"/>
          </p:cNvSpPr>
          <p:nvPr>
            <p:ph type="body" sz="quarter" idx="19" hasCustomPrompt="1"/>
          </p:nvPr>
        </p:nvSpPr>
        <p:spPr bwMode="gray">
          <a:xfrm>
            <a:off x="6564052" y="493339"/>
            <a:ext cx="4608000" cy="215444"/>
          </a:xfrm>
        </p:spPr>
        <p:txBody>
          <a:bodyPr anchor="b">
            <a:spAutoFit/>
          </a:bodyPr>
          <a:lstStyle>
            <a:lvl1pPr marL="0" indent="0">
              <a:spcBef>
                <a:spcPts val="0"/>
              </a:spcBef>
              <a:buFont typeface="Effra" panose="020B0604020202020204" pitchFamily="34" charset="0"/>
              <a:buNone/>
              <a:defRPr sz="1400" b="1">
                <a:solidFill>
                  <a:schemeClr val="tx2"/>
                </a:solidFill>
                <a:latin typeface="Effra" panose="020B0603020203020204" pitchFamily="34" charset="0"/>
              </a:defRPr>
            </a:lvl1pPr>
            <a:lvl2pPr marL="0" indent="0">
              <a:spcBef>
                <a:spcPts val="0"/>
              </a:spcBef>
              <a:buFont typeface="Effra" panose="020B0604020202020204" pitchFamily="34" charset="0"/>
              <a:buNone/>
              <a:defRPr sz="1400" b="1">
                <a:solidFill>
                  <a:schemeClr val="tx2"/>
                </a:solidFill>
                <a:latin typeface="Effra" panose="020B0603020203020204" pitchFamily="34" charset="0"/>
              </a:defRPr>
            </a:lvl2pPr>
            <a:lvl3pPr marL="0" indent="0">
              <a:spcBef>
                <a:spcPts val="0"/>
              </a:spcBef>
              <a:buNone/>
              <a:defRPr sz="1400" b="1">
                <a:solidFill>
                  <a:schemeClr val="tx2"/>
                </a:solidFill>
                <a:latin typeface="Effra" panose="020B0603020203020204" pitchFamily="34" charset="0"/>
              </a:defRPr>
            </a:lvl3pPr>
            <a:lvl4pPr marL="0" indent="0">
              <a:spcBef>
                <a:spcPts val="0"/>
              </a:spcBef>
              <a:buNone/>
              <a:defRPr sz="1400" b="1">
                <a:solidFill>
                  <a:schemeClr val="tx2"/>
                </a:solidFill>
                <a:latin typeface="Effra" panose="020B0603020203020204" pitchFamily="34" charset="0"/>
              </a:defRPr>
            </a:lvl4pPr>
            <a:lvl5pPr marL="0" indent="0">
              <a:spcBef>
                <a:spcPts val="0"/>
              </a:spcBef>
              <a:buNone/>
              <a:defRPr sz="1400" b="1">
                <a:solidFill>
                  <a:schemeClr val="tx2"/>
                </a:solidFill>
                <a:latin typeface="Effra" panose="020B0603020203020204" pitchFamily="34" charset="0"/>
              </a:defRPr>
            </a:lvl5pPr>
            <a:lvl6pPr marL="0" indent="0">
              <a:spcBef>
                <a:spcPts val="0"/>
              </a:spcBef>
              <a:buNone/>
              <a:defRPr sz="1400" b="1">
                <a:solidFill>
                  <a:schemeClr val="tx2"/>
                </a:solidFill>
                <a:latin typeface="Effra" panose="020B0603020203020204" pitchFamily="34" charset="0"/>
              </a:defRPr>
            </a:lvl6pPr>
            <a:lvl7pPr marL="0" indent="0">
              <a:spcBef>
                <a:spcPts val="0"/>
              </a:spcBef>
              <a:buNone/>
              <a:defRPr sz="1400" b="1">
                <a:solidFill>
                  <a:schemeClr val="tx2"/>
                </a:solidFill>
                <a:latin typeface="Effra" panose="020B0603020203020204" pitchFamily="34" charset="0"/>
              </a:defRPr>
            </a:lvl7pPr>
            <a:lvl8pPr marL="0" indent="0">
              <a:spcBef>
                <a:spcPts val="0"/>
              </a:spcBef>
              <a:buNone/>
              <a:defRPr sz="1400" b="1">
                <a:solidFill>
                  <a:schemeClr val="tx2"/>
                </a:solidFill>
                <a:latin typeface="Effra" panose="020B0603020203020204" pitchFamily="34" charset="0"/>
              </a:defRPr>
            </a:lvl8pPr>
            <a:lvl9pPr marL="0" indent="0">
              <a:spcBef>
                <a:spcPts val="0"/>
              </a:spcBef>
              <a:buNone/>
              <a:defRPr sz="1400" b="1">
                <a:solidFill>
                  <a:schemeClr val="tx2"/>
                </a:solidFill>
                <a:latin typeface="Effra" panose="020B0603020203020204" pitchFamily="34" charset="0"/>
              </a:defRPr>
            </a:lvl9pPr>
          </a:lstStyle>
          <a:p>
            <a:pPr lvl="0"/>
            <a:r>
              <a:rPr lang="de-DE" noProof="0" dirty="0"/>
              <a:t>Kapitelnamen</a:t>
            </a:r>
            <a:r>
              <a:rPr lang="de-DE" dirty="0"/>
              <a:t> durch Klicken bearbeiten</a:t>
            </a:r>
          </a:p>
        </p:txBody>
      </p:sp>
    </p:spTree>
    <p:extLst>
      <p:ext uri="{BB962C8B-B14F-4D97-AF65-F5344CB8AC3E}">
        <p14:creationId xmlns:p14="http://schemas.microsoft.com/office/powerpoint/2010/main" val="3305851774"/>
      </p:ext>
    </p:extLst>
  </p:cSld>
  <p:clrMapOvr>
    <a:masterClrMapping/>
  </p:clrMapOvr>
  <p:extLst>
    <p:ext uri="{DCECCB84-F9BA-43D5-87BE-67443E8EF086}">
      <p15:sldGuideLst xmlns:p15="http://schemas.microsoft.com/office/powerpoint/2012/main">
        <p15:guide id="1" orient="horz" pos="709" userDrawn="1">
          <p15:clr>
            <a:srgbClr val="FBAE40"/>
          </p15:clr>
        </p15:guide>
        <p15:guide id="4" pos="121" userDrawn="1">
          <p15:clr>
            <a:srgbClr val="FBAE40"/>
          </p15:clr>
        </p15:guide>
        <p15:guide id="5" pos="7559"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 Keyword und Text (4 Spalten)">
    <p:spTree>
      <p:nvGrpSpPr>
        <p:cNvPr id="1" name=""/>
        <p:cNvGrpSpPr/>
        <p:nvPr/>
      </p:nvGrpSpPr>
      <p:grpSpPr>
        <a:xfrm>
          <a:off x="0" y="0"/>
          <a:ext cx="0" cy="0"/>
          <a:chOff x="0" y="0"/>
          <a:chExt cx="0" cy="0"/>
        </a:xfrm>
      </p:grpSpPr>
      <p:graphicFrame>
        <p:nvGraphicFramePr>
          <p:cNvPr id="5" name="Objekt 4" hidden="1">
            <a:extLst>
              <a:ext uri="{FF2B5EF4-FFF2-40B4-BE49-F238E27FC236}">
                <a16:creationId xmlns:a16="http://schemas.microsoft.com/office/drawing/2014/main" id="{DE9EA6F8-DF6B-4D70-AF21-DB2C47219549}"/>
              </a:ext>
            </a:extLst>
          </p:cNvPr>
          <p:cNvGraphicFramePr>
            <a:graphicFrameLocks noChangeAspect="1"/>
          </p:cNvGraphicFramePr>
          <p:nvPr userDrawn="1">
            <p:custDataLst>
              <p:tags r:id="rId1"/>
            </p:custDataLst>
            <p:extLst>
              <p:ext uri="{D42A27DB-BD31-4B8C-83A1-F6EECF244321}">
                <p14:modId xmlns:p14="http://schemas.microsoft.com/office/powerpoint/2010/main" val="369337367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06" imgH="306" progId="TCLayout.ActiveDocument.1">
                  <p:embed/>
                </p:oleObj>
              </mc:Choice>
              <mc:Fallback>
                <p:oleObj name="think-cell Folie" r:id="rId3" imgW="306" imgH="306" progId="TCLayout.ActiveDocument.1">
                  <p:embed/>
                  <p:pic>
                    <p:nvPicPr>
                      <p:cNvPr id="5" name="Objekt 4" hidden="1">
                        <a:extLst>
                          <a:ext uri="{FF2B5EF4-FFF2-40B4-BE49-F238E27FC236}">
                            <a16:creationId xmlns:a16="http://schemas.microsoft.com/office/drawing/2014/main" id="{DE9EA6F8-DF6B-4D70-AF21-DB2C4721954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Foliennummernplatzhalter 3">
            <a:extLst>
              <a:ext uri="{FF2B5EF4-FFF2-40B4-BE49-F238E27FC236}">
                <a16:creationId xmlns:a16="http://schemas.microsoft.com/office/drawing/2014/main" id="{5CBB33DF-4928-400A-88F8-D65602E96660}"/>
              </a:ext>
            </a:extLst>
          </p:cNvPr>
          <p:cNvSpPr>
            <a:spLocks noGrp="1"/>
          </p:cNvSpPr>
          <p:nvPr>
            <p:ph type="sldNum" sz="quarter" idx="11"/>
          </p:nvPr>
        </p:nvSpPr>
        <p:spPr bwMode="gray"/>
        <p:txBody>
          <a:bodyPr/>
          <a:lstStyle>
            <a:lvl1pPr>
              <a:defRPr/>
            </a:lvl1pPr>
          </a:lstStyle>
          <a:p>
            <a:fld id="{2D3ABA89-5E62-48D8-9951-C2FF3009A26F}" type="slidenum">
              <a:rPr lang="de-DE" smtClean="0"/>
              <a:pPr/>
              <a:t>‹Nr.›</a:t>
            </a:fld>
            <a:endParaRPr lang="de-DE" dirty="0"/>
          </a:p>
        </p:txBody>
      </p:sp>
      <p:sp>
        <p:nvSpPr>
          <p:cNvPr id="18" name="Textplatzhalter 1">
            <a:extLst>
              <a:ext uri="{FF2B5EF4-FFF2-40B4-BE49-F238E27FC236}">
                <a16:creationId xmlns:a16="http://schemas.microsoft.com/office/drawing/2014/main" id="{7C44FAB5-BF55-4F2F-8A6C-5A8ABDFA2EE2}"/>
              </a:ext>
            </a:extLst>
          </p:cNvPr>
          <p:cNvSpPr>
            <a:spLocks noGrp="1"/>
          </p:cNvSpPr>
          <p:nvPr>
            <p:ph type="body" sz="quarter" idx="12" hasCustomPrompt="1"/>
          </p:nvPr>
        </p:nvSpPr>
        <p:spPr bwMode="gray">
          <a:xfrm>
            <a:off x="191344" y="1124746"/>
            <a:ext cx="2790328" cy="4752181"/>
          </a:xfrm>
          <a:custGeom>
            <a:avLst/>
            <a:gdLst>
              <a:gd name="connsiteX0" fmla="*/ 44575 w 2790328"/>
              <a:gd name="connsiteY0" fmla="*/ 0 h 4752181"/>
              <a:gd name="connsiteX1" fmla="*/ 645841 w 2790328"/>
              <a:gd name="connsiteY1" fmla="*/ 0 h 4752181"/>
              <a:gd name="connsiteX2" fmla="*/ 2137287 w 2790328"/>
              <a:gd name="connsiteY2" fmla="*/ 0 h 4752181"/>
              <a:gd name="connsiteX3" fmla="*/ 2144487 w 2790328"/>
              <a:gd name="connsiteY3" fmla="*/ 0 h 4752181"/>
              <a:gd name="connsiteX4" fmla="*/ 2738553 w 2790328"/>
              <a:gd name="connsiteY4" fmla="*/ 0 h 4752181"/>
              <a:gd name="connsiteX5" fmla="*/ 2745753 w 2790328"/>
              <a:gd name="connsiteY5" fmla="*/ 0 h 4752181"/>
              <a:gd name="connsiteX6" fmla="*/ 2790328 w 2790328"/>
              <a:gd name="connsiteY6" fmla="*/ 44575 h 4752181"/>
              <a:gd name="connsiteX7" fmla="*/ 2790328 w 2790328"/>
              <a:gd name="connsiteY7" fmla="*/ 4707606 h 4752181"/>
              <a:gd name="connsiteX8" fmla="*/ 2745753 w 2790328"/>
              <a:gd name="connsiteY8" fmla="*/ 4752181 h 4752181"/>
              <a:gd name="connsiteX9" fmla="*/ 2738553 w 2790328"/>
              <a:gd name="connsiteY9" fmla="*/ 4752181 h 4752181"/>
              <a:gd name="connsiteX10" fmla="*/ 2144487 w 2790328"/>
              <a:gd name="connsiteY10" fmla="*/ 4752181 h 4752181"/>
              <a:gd name="connsiteX11" fmla="*/ 2137287 w 2790328"/>
              <a:gd name="connsiteY11" fmla="*/ 4752181 h 4752181"/>
              <a:gd name="connsiteX12" fmla="*/ 645841 w 2790328"/>
              <a:gd name="connsiteY12" fmla="*/ 4752181 h 4752181"/>
              <a:gd name="connsiteX13" fmla="*/ 44575 w 2790328"/>
              <a:gd name="connsiteY13" fmla="*/ 4752181 h 4752181"/>
              <a:gd name="connsiteX14" fmla="*/ 0 w 2790328"/>
              <a:gd name="connsiteY14" fmla="*/ 4707606 h 4752181"/>
              <a:gd name="connsiteX15" fmla="*/ 0 w 2790328"/>
              <a:gd name="connsiteY15" fmla="*/ 44575 h 4752181"/>
              <a:gd name="connsiteX16" fmla="*/ 44575 w 2790328"/>
              <a:gd name="connsiteY16" fmla="*/ 0 h 4752181"/>
              <a:gd name="connsiteX0" fmla="*/ 44575 w 2790328"/>
              <a:gd name="connsiteY0" fmla="*/ 0 h 4752181"/>
              <a:gd name="connsiteX1" fmla="*/ 645841 w 2790328"/>
              <a:gd name="connsiteY1" fmla="*/ 0 h 4752181"/>
              <a:gd name="connsiteX2" fmla="*/ 2137287 w 2790328"/>
              <a:gd name="connsiteY2" fmla="*/ 0 h 4752181"/>
              <a:gd name="connsiteX3" fmla="*/ 2738553 w 2790328"/>
              <a:gd name="connsiteY3" fmla="*/ 0 h 4752181"/>
              <a:gd name="connsiteX4" fmla="*/ 2745753 w 2790328"/>
              <a:gd name="connsiteY4" fmla="*/ 0 h 4752181"/>
              <a:gd name="connsiteX5" fmla="*/ 2790328 w 2790328"/>
              <a:gd name="connsiteY5" fmla="*/ 44575 h 4752181"/>
              <a:gd name="connsiteX6" fmla="*/ 2790328 w 2790328"/>
              <a:gd name="connsiteY6" fmla="*/ 4707606 h 4752181"/>
              <a:gd name="connsiteX7" fmla="*/ 2745753 w 2790328"/>
              <a:gd name="connsiteY7" fmla="*/ 4752181 h 4752181"/>
              <a:gd name="connsiteX8" fmla="*/ 2738553 w 2790328"/>
              <a:gd name="connsiteY8" fmla="*/ 4752181 h 4752181"/>
              <a:gd name="connsiteX9" fmla="*/ 2144487 w 2790328"/>
              <a:gd name="connsiteY9" fmla="*/ 4752181 h 4752181"/>
              <a:gd name="connsiteX10" fmla="*/ 2137287 w 2790328"/>
              <a:gd name="connsiteY10" fmla="*/ 4752181 h 4752181"/>
              <a:gd name="connsiteX11" fmla="*/ 645841 w 2790328"/>
              <a:gd name="connsiteY11" fmla="*/ 4752181 h 4752181"/>
              <a:gd name="connsiteX12" fmla="*/ 44575 w 2790328"/>
              <a:gd name="connsiteY12" fmla="*/ 4752181 h 4752181"/>
              <a:gd name="connsiteX13" fmla="*/ 0 w 2790328"/>
              <a:gd name="connsiteY13" fmla="*/ 4707606 h 4752181"/>
              <a:gd name="connsiteX14" fmla="*/ 0 w 2790328"/>
              <a:gd name="connsiteY14" fmla="*/ 44575 h 4752181"/>
              <a:gd name="connsiteX15" fmla="*/ 44575 w 2790328"/>
              <a:gd name="connsiteY15" fmla="*/ 0 h 4752181"/>
              <a:gd name="connsiteX0" fmla="*/ 44575 w 2790328"/>
              <a:gd name="connsiteY0" fmla="*/ 0 h 4752181"/>
              <a:gd name="connsiteX1" fmla="*/ 2137287 w 2790328"/>
              <a:gd name="connsiteY1" fmla="*/ 0 h 4752181"/>
              <a:gd name="connsiteX2" fmla="*/ 2738553 w 2790328"/>
              <a:gd name="connsiteY2" fmla="*/ 0 h 4752181"/>
              <a:gd name="connsiteX3" fmla="*/ 2745753 w 2790328"/>
              <a:gd name="connsiteY3" fmla="*/ 0 h 4752181"/>
              <a:gd name="connsiteX4" fmla="*/ 2790328 w 2790328"/>
              <a:gd name="connsiteY4" fmla="*/ 44575 h 4752181"/>
              <a:gd name="connsiteX5" fmla="*/ 2790328 w 2790328"/>
              <a:gd name="connsiteY5" fmla="*/ 4707606 h 4752181"/>
              <a:gd name="connsiteX6" fmla="*/ 2745753 w 2790328"/>
              <a:gd name="connsiteY6" fmla="*/ 4752181 h 4752181"/>
              <a:gd name="connsiteX7" fmla="*/ 2738553 w 2790328"/>
              <a:gd name="connsiteY7" fmla="*/ 4752181 h 4752181"/>
              <a:gd name="connsiteX8" fmla="*/ 2144487 w 2790328"/>
              <a:gd name="connsiteY8" fmla="*/ 4752181 h 4752181"/>
              <a:gd name="connsiteX9" fmla="*/ 2137287 w 2790328"/>
              <a:gd name="connsiteY9" fmla="*/ 4752181 h 4752181"/>
              <a:gd name="connsiteX10" fmla="*/ 645841 w 2790328"/>
              <a:gd name="connsiteY10" fmla="*/ 4752181 h 4752181"/>
              <a:gd name="connsiteX11" fmla="*/ 44575 w 2790328"/>
              <a:gd name="connsiteY11" fmla="*/ 4752181 h 4752181"/>
              <a:gd name="connsiteX12" fmla="*/ 0 w 2790328"/>
              <a:gd name="connsiteY12" fmla="*/ 4707606 h 4752181"/>
              <a:gd name="connsiteX13" fmla="*/ 0 w 2790328"/>
              <a:gd name="connsiteY13" fmla="*/ 44575 h 4752181"/>
              <a:gd name="connsiteX14" fmla="*/ 44575 w 2790328"/>
              <a:gd name="connsiteY14" fmla="*/ 0 h 4752181"/>
              <a:gd name="connsiteX0" fmla="*/ 44575 w 2790328"/>
              <a:gd name="connsiteY0" fmla="*/ 0 h 4752181"/>
              <a:gd name="connsiteX1" fmla="*/ 2738553 w 2790328"/>
              <a:gd name="connsiteY1" fmla="*/ 0 h 4752181"/>
              <a:gd name="connsiteX2" fmla="*/ 2745753 w 2790328"/>
              <a:gd name="connsiteY2" fmla="*/ 0 h 4752181"/>
              <a:gd name="connsiteX3" fmla="*/ 2790328 w 2790328"/>
              <a:gd name="connsiteY3" fmla="*/ 44575 h 4752181"/>
              <a:gd name="connsiteX4" fmla="*/ 2790328 w 2790328"/>
              <a:gd name="connsiteY4" fmla="*/ 4707606 h 4752181"/>
              <a:gd name="connsiteX5" fmla="*/ 2745753 w 2790328"/>
              <a:gd name="connsiteY5" fmla="*/ 4752181 h 4752181"/>
              <a:gd name="connsiteX6" fmla="*/ 2738553 w 2790328"/>
              <a:gd name="connsiteY6" fmla="*/ 4752181 h 4752181"/>
              <a:gd name="connsiteX7" fmla="*/ 2144487 w 2790328"/>
              <a:gd name="connsiteY7" fmla="*/ 4752181 h 4752181"/>
              <a:gd name="connsiteX8" fmla="*/ 2137287 w 2790328"/>
              <a:gd name="connsiteY8" fmla="*/ 4752181 h 4752181"/>
              <a:gd name="connsiteX9" fmla="*/ 645841 w 2790328"/>
              <a:gd name="connsiteY9" fmla="*/ 4752181 h 4752181"/>
              <a:gd name="connsiteX10" fmla="*/ 44575 w 2790328"/>
              <a:gd name="connsiteY10" fmla="*/ 4752181 h 4752181"/>
              <a:gd name="connsiteX11" fmla="*/ 0 w 2790328"/>
              <a:gd name="connsiteY11" fmla="*/ 4707606 h 4752181"/>
              <a:gd name="connsiteX12" fmla="*/ 0 w 2790328"/>
              <a:gd name="connsiteY12" fmla="*/ 44575 h 4752181"/>
              <a:gd name="connsiteX13" fmla="*/ 44575 w 2790328"/>
              <a:gd name="connsiteY13" fmla="*/ 0 h 4752181"/>
              <a:gd name="connsiteX0" fmla="*/ 44575 w 2790328"/>
              <a:gd name="connsiteY0" fmla="*/ 0 h 4752181"/>
              <a:gd name="connsiteX1" fmla="*/ 2738553 w 2790328"/>
              <a:gd name="connsiteY1" fmla="*/ 0 h 4752181"/>
              <a:gd name="connsiteX2" fmla="*/ 2745753 w 2790328"/>
              <a:gd name="connsiteY2" fmla="*/ 0 h 4752181"/>
              <a:gd name="connsiteX3" fmla="*/ 2790328 w 2790328"/>
              <a:gd name="connsiteY3" fmla="*/ 44575 h 4752181"/>
              <a:gd name="connsiteX4" fmla="*/ 2790328 w 2790328"/>
              <a:gd name="connsiteY4" fmla="*/ 4707606 h 4752181"/>
              <a:gd name="connsiteX5" fmla="*/ 2745753 w 2790328"/>
              <a:gd name="connsiteY5" fmla="*/ 4752181 h 4752181"/>
              <a:gd name="connsiteX6" fmla="*/ 2738553 w 2790328"/>
              <a:gd name="connsiteY6" fmla="*/ 4752181 h 4752181"/>
              <a:gd name="connsiteX7" fmla="*/ 2144487 w 2790328"/>
              <a:gd name="connsiteY7" fmla="*/ 4752181 h 4752181"/>
              <a:gd name="connsiteX8" fmla="*/ 645841 w 2790328"/>
              <a:gd name="connsiteY8" fmla="*/ 4752181 h 4752181"/>
              <a:gd name="connsiteX9" fmla="*/ 44575 w 2790328"/>
              <a:gd name="connsiteY9" fmla="*/ 4752181 h 4752181"/>
              <a:gd name="connsiteX10" fmla="*/ 0 w 2790328"/>
              <a:gd name="connsiteY10" fmla="*/ 4707606 h 4752181"/>
              <a:gd name="connsiteX11" fmla="*/ 0 w 2790328"/>
              <a:gd name="connsiteY11" fmla="*/ 44575 h 4752181"/>
              <a:gd name="connsiteX12" fmla="*/ 44575 w 2790328"/>
              <a:gd name="connsiteY12" fmla="*/ 0 h 4752181"/>
              <a:gd name="connsiteX0" fmla="*/ 44575 w 2790328"/>
              <a:gd name="connsiteY0" fmla="*/ 0 h 4752181"/>
              <a:gd name="connsiteX1" fmla="*/ 2738553 w 2790328"/>
              <a:gd name="connsiteY1" fmla="*/ 0 h 4752181"/>
              <a:gd name="connsiteX2" fmla="*/ 2745753 w 2790328"/>
              <a:gd name="connsiteY2" fmla="*/ 0 h 4752181"/>
              <a:gd name="connsiteX3" fmla="*/ 2790328 w 2790328"/>
              <a:gd name="connsiteY3" fmla="*/ 44575 h 4752181"/>
              <a:gd name="connsiteX4" fmla="*/ 2790328 w 2790328"/>
              <a:gd name="connsiteY4" fmla="*/ 4707606 h 4752181"/>
              <a:gd name="connsiteX5" fmla="*/ 2745753 w 2790328"/>
              <a:gd name="connsiteY5" fmla="*/ 4752181 h 4752181"/>
              <a:gd name="connsiteX6" fmla="*/ 2738553 w 2790328"/>
              <a:gd name="connsiteY6" fmla="*/ 4752181 h 4752181"/>
              <a:gd name="connsiteX7" fmla="*/ 645841 w 2790328"/>
              <a:gd name="connsiteY7" fmla="*/ 4752181 h 4752181"/>
              <a:gd name="connsiteX8" fmla="*/ 44575 w 2790328"/>
              <a:gd name="connsiteY8" fmla="*/ 4752181 h 4752181"/>
              <a:gd name="connsiteX9" fmla="*/ 0 w 2790328"/>
              <a:gd name="connsiteY9" fmla="*/ 4707606 h 4752181"/>
              <a:gd name="connsiteX10" fmla="*/ 0 w 2790328"/>
              <a:gd name="connsiteY10" fmla="*/ 44575 h 4752181"/>
              <a:gd name="connsiteX11" fmla="*/ 44575 w 2790328"/>
              <a:gd name="connsiteY11" fmla="*/ 0 h 4752181"/>
              <a:gd name="connsiteX0" fmla="*/ 44575 w 2790328"/>
              <a:gd name="connsiteY0" fmla="*/ 0 h 4752181"/>
              <a:gd name="connsiteX1" fmla="*/ 2738553 w 2790328"/>
              <a:gd name="connsiteY1" fmla="*/ 0 h 4752181"/>
              <a:gd name="connsiteX2" fmla="*/ 2745753 w 2790328"/>
              <a:gd name="connsiteY2" fmla="*/ 0 h 4752181"/>
              <a:gd name="connsiteX3" fmla="*/ 2790328 w 2790328"/>
              <a:gd name="connsiteY3" fmla="*/ 44575 h 4752181"/>
              <a:gd name="connsiteX4" fmla="*/ 2790328 w 2790328"/>
              <a:gd name="connsiteY4" fmla="*/ 4707606 h 4752181"/>
              <a:gd name="connsiteX5" fmla="*/ 2745753 w 2790328"/>
              <a:gd name="connsiteY5" fmla="*/ 4752181 h 4752181"/>
              <a:gd name="connsiteX6" fmla="*/ 2738553 w 2790328"/>
              <a:gd name="connsiteY6" fmla="*/ 4752181 h 4752181"/>
              <a:gd name="connsiteX7" fmla="*/ 44575 w 2790328"/>
              <a:gd name="connsiteY7" fmla="*/ 4752181 h 4752181"/>
              <a:gd name="connsiteX8" fmla="*/ 0 w 2790328"/>
              <a:gd name="connsiteY8" fmla="*/ 4707606 h 4752181"/>
              <a:gd name="connsiteX9" fmla="*/ 0 w 2790328"/>
              <a:gd name="connsiteY9" fmla="*/ 44575 h 4752181"/>
              <a:gd name="connsiteX10" fmla="*/ 44575 w 2790328"/>
              <a:gd name="connsiteY10" fmla="*/ 0 h 4752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790328" h="4752181">
                <a:moveTo>
                  <a:pt x="44575" y="0"/>
                </a:moveTo>
                <a:lnTo>
                  <a:pt x="2738553" y="0"/>
                </a:lnTo>
                <a:lnTo>
                  <a:pt x="2745753" y="0"/>
                </a:lnTo>
                <a:cubicBezTo>
                  <a:pt x="2770371" y="0"/>
                  <a:pt x="2790328" y="19957"/>
                  <a:pt x="2790328" y="44575"/>
                </a:cubicBezTo>
                <a:lnTo>
                  <a:pt x="2790328" y="4707606"/>
                </a:lnTo>
                <a:cubicBezTo>
                  <a:pt x="2790328" y="4732224"/>
                  <a:pt x="2770371" y="4752181"/>
                  <a:pt x="2745753" y="4752181"/>
                </a:cubicBezTo>
                <a:lnTo>
                  <a:pt x="2738553" y="4752181"/>
                </a:lnTo>
                <a:lnTo>
                  <a:pt x="44575" y="4752181"/>
                </a:lnTo>
                <a:cubicBezTo>
                  <a:pt x="19957" y="4752181"/>
                  <a:pt x="0" y="4732224"/>
                  <a:pt x="0" y="4707606"/>
                </a:cubicBezTo>
                <a:lnTo>
                  <a:pt x="0" y="44575"/>
                </a:lnTo>
                <a:cubicBezTo>
                  <a:pt x="0" y="19957"/>
                  <a:pt x="19957" y="0"/>
                  <a:pt x="44575" y="0"/>
                </a:cubicBezTo>
                <a:close/>
              </a:path>
            </a:pathLst>
          </a:custGeom>
          <a:solidFill>
            <a:schemeClr val="accent6"/>
          </a:solidFill>
        </p:spPr>
        <p:txBody>
          <a:bodyPr wrap="square" lIns="216000" tIns="630000" rIns="216000" bIns="216000">
            <a:noAutofit/>
          </a:bodyPr>
          <a:lstStyle>
            <a:lvl1pPr>
              <a:spcBef>
                <a:spcPts val="100"/>
              </a:spcBef>
              <a:defRPr b="0"/>
            </a:lvl1pPr>
            <a:lvl2pPr marL="216000" indent="-216000">
              <a:buSzPct val="70000"/>
              <a:buFont typeface="Effra" panose="020B0604020202020204" pitchFamily="34" charset="0"/>
              <a:buChar char="•"/>
              <a:defRPr/>
            </a:lvl2pPr>
            <a:lvl3pPr marL="432000">
              <a:spcBef>
                <a:spcPts val="0"/>
              </a:spcBef>
              <a:defRPr/>
            </a:lvl3pPr>
            <a:lvl5pPr marL="432000">
              <a:defRPr/>
            </a:lvl5pPr>
            <a:lvl6pPr marL="432000">
              <a:defRPr/>
            </a:lvl6pPr>
            <a:lvl7pPr marL="432000">
              <a:defRPr/>
            </a:lvl7pPr>
            <a:lvl8pPr marL="432000">
              <a:defRPr/>
            </a:lvl8pPr>
            <a:lvl9pPr marL="432000">
              <a:defRPr/>
            </a:lvl9pPr>
          </a:lstStyle>
          <a:p>
            <a:pPr lvl="0"/>
            <a:r>
              <a:rPr lang="de-DE" dirty="0"/>
              <a:t>Text durch Klicken bearbeiten</a:t>
            </a:r>
          </a:p>
          <a:p>
            <a:pPr lvl="1"/>
            <a:r>
              <a:rPr lang="de-DE" dirty="0"/>
              <a:t>Zweite Ebene</a:t>
            </a:r>
          </a:p>
          <a:p>
            <a:pPr lvl="2"/>
            <a:r>
              <a:rPr lang="de-DE" dirty="0"/>
              <a:t>Dritte Ebene</a:t>
            </a:r>
          </a:p>
        </p:txBody>
      </p:sp>
      <p:sp>
        <p:nvSpPr>
          <p:cNvPr id="14" name="Keywordplatzhalter 1">
            <a:extLst>
              <a:ext uri="{FF2B5EF4-FFF2-40B4-BE49-F238E27FC236}">
                <a16:creationId xmlns:a16="http://schemas.microsoft.com/office/drawing/2014/main" id="{F1EC6A34-58BB-4D66-8BD9-3AC3C90D4BEC}"/>
              </a:ext>
            </a:extLst>
          </p:cNvPr>
          <p:cNvSpPr>
            <a:spLocks noGrp="1"/>
          </p:cNvSpPr>
          <p:nvPr>
            <p:ph type="body" sz="quarter" idx="13" hasCustomPrompt="1"/>
          </p:nvPr>
        </p:nvSpPr>
        <p:spPr bwMode="gray">
          <a:xfrm>
            <a:off x="407475" y="1340768"/>
            <a:ext cx="2358000" cy="152349"/>
          </a:xfrm>
        </p:spPr>
        <p:txBody>
          <a:bodyPr wrap="square" lIns="0" rIns="0">
            <a:spAutoFit/>
          </a:bodyPr>
          <a:lstStyle>
            <a:lvl1pPr marL="0" indent="0">
              <a:lnSpc>
                <a:spcPct val="90000"/>
              </a:lnSpc>
              <a:spcBef>
                <a:spcPts val="0"/>
              </a:spcBef>
              <a:buFont typeface="Effra" panose="020B0604020202020204" pitchFamily="34" charset="0"/>
              <a:buNone/>
              <a:defRPr sz="1100" b="1">
                <a:latin typeface="Effra" panose="020B0603020203020204" pitchFamily="34" charset="0"/>
              </a:defRPr>
            </a:lvl1pPr>
            <a:lvl2pPr marL="0" indent="0">
              <a:lnSpc>
                <a:spcPct val="90000"/>
              </a:lnSpc>
              <a:spcBef>
                <a:spcPts val="0"/>
              </a:spcBef>
              <a:buFont typeface="Effra" panose="020B0604020202020204" pitchFamily="34" charset="0"/>
              <a:buNone/>
              <a:defRPr sz="1100" b="1">
                <a:latin typeface="Effra" panose="020B0603020203020204" pitchFamily="34" charset="0"/>
              </a:defRPr>
            </a:lvl2pPr>
            <a:lvl3pPr marL="0" indent="0">
              <a:lnSpc>
                <a:spcPct val="90000"/>
              </a:lnSpc>
              <a:spcBef>
                <a:spcPts val="0"/>
              </a:spcBef>
              <a:buNone/>
              <a:defRPr sz="1100" b="1">
                <a:latin typeface="Effra" panose="020B0603020203020204" pitchFamily="34" charset="0"/>
              </a:defRPr>
            </a:lvl3pPr>
            <a:lvl4pPr marL="0" indent="0">
              <a:lnSpc>
                <a:spcPct val="90000"/>
              </a:lnSpc>
              <a:spcBef>
                <a:spcPts val="0"/>
              </a:spcBef>
              <a:buNone/>
              <a:defRPr sz="1100" b="1">
                <a:latin typeface="Effra" panose="020B0603020203020204" pitchFamily="34" charset="0"/>
              </a:defRPr>
            </a:lvl4pPr>
            <a:lvl5pPr marL="0" indent="0">
              <a:lnSpc>
                <a:spcPct val="90000"/>
              </a:lnSpc>
              <a:spcBef>
                <a:spcPts val="0"/>
              </a:spcBef>
              <a:buNone/>
              <a:defRPr sz="1100" b="1">
                <a:latin typeface="Effra" panose="020B0603020203020204" pitchFamily="34" charset="0"/>
              </a:defRPr>
            </a:lvl5pPr>
          </a:lstStyle>
          <a:p>
            <a:pPr lvl="0"/>
            <a:r>
              <a:rPr lang="de-DE" dirty="0"/>
              <a:t>Keyword durch Klicken bearbeiten</a:t>
            </a:r>
          </a:p>
        </p:txBody>
      </p:sp>
      <p:sp>
        <p:nvSpPr>
          <p:cNvPr id="19" name="Textplatzhalter 2">
            <a:extLst>
              <a:ext uri="{FF2B5EF4-FFF2-40B4-BE49-F238E27FC236}">
                <a16:creationId xmlns:a16="http://schemas.microsoft.com/office/drawing/2014/main" id="{616B7BE5-FE99-4B13-8040-33048393B460}"/>
              </a:ext>
            </a:extLst>
          </p:cNvPr>
          <p:cNvSpPr>
            <a:spLocks noGrp="1"/>
          </p:cNvSpPr>
          <p:nvPr>
            <p:ph type="body" sz="quarter" idx="14" hasCustomPrompt="1"/>
          </p:nvPr>
        </p:nvSpPr>
        <p:spPr bwMode="gray">
          <a:xfrm>
            <a:off x="3197672" y="1124746"/>
            <a:ext cx="2790328" cy="4752181"/>
          </a:xfrm>
          <a:custGeom>
            <a:avLst/>
            <a:gdLst>
              <a:gd name="connsiteX0" fmla="*/ 44575 w 2790328"/>
              <a:gd name="connsiteY0" fmla="*/ 0 h 4752181"/>
              <a:gd name="connsiteX1" fmla="*/ 645841 w 2790328"/>
              <a:gd name="connsiteY1" fmla="*/ 0 h 4752181"/>
              <a:gd name="connsiteX2" fmla="*/ 2137287 w 2790328"/>
              <a:gd name="connsiteY2" fmla="*/ 0 h 4752181"/>
              <a:gd name="connsiteX3" fmla="*/ 2144487 w 2790328"/>
              <a:gd name="connsiteY3" fmla="*/ 0 h 4752181"/>
              <a:gd name="connsiteX4" fmla="*/ 2738553 w 2790328"/>
              <a:gd name="connsiteY4" fmla="*/ 0 h 4752181"/>
              <a:gd name="connsiteX5" fmla="*/ 2745753 w 2790328"/>
              <a:gd name="connsiteY5" fmla="*/ 0 h 4752181"/>
              <a:gd name="connsiteX6" fmla="*/ 2790328 w 2790328"/>
              <a:gd name="connsiteY6" fmla="*/ 44575 h 4752181"/>
              <a:gd name="connsiteX7" fmla="*/ 2790328 w 2790328"/>
              <a:gd name="connsiteY7" fmla="*/ 4707606 h 4752181"/>
              <a:gd name="connsiteX8" fmla="*/ 2745753 w 2790328"/>
              <a:gd name="connsiteY8" fmla="*/ 4752181 h 4752181"/>
              <a:gd name="connsiteX9" fmla="*/ 2738553 w 2790328"/>
              <a:gd name="connsiteY9" fmla="*/ 4752181 h 4752181"/>
              <a:gd name="connsiteX10" fmla="*/ 2144487 w 2790328"/>
              <a:gd name="connsiteY10" fmla="*/ 4752181 h 4752181"/>
              <a:gd name="connsiteX11" fmla="*/ 2137287 w 2790328"/>
              <a:gd name="connsiteY11" fmla="*/ 4752181 h 4752181"/>
              <a:gd name="connsiteX12" fmla="*/ 645841 w 2790328"/>
              <a:gd name="connsiteY12" fmla="*/ 4752181 h 4752181"/>
              <a:gd name="connsiteX13" fmla="*/ 44575 w 2790328"/>
              <a:gd name="connsiteY13" fmla="*/ 4752181 h 4752181"/>
              <a:gd name="connsiteX14" fmla="*/ 0 w 2790328"/>
              <a:gd name="connsiteY14" fmla="*/ 4707606 h 4752181"/>
              <a:gd name="connsiteX15" fmla="*/ 0 w 2790328"/>
              <a:gd name="connsiteY15" fmla="*/ 44575 h 4752181"/>
              <a:gd name="connsiteX16" fmla="*/ 44575 w 2790328"/>
              <a:gd name="connsiteY16" fmla="*/ 0 h 4752181"/>
              <a:gd name="connsiteX0" fmla="*/ 44575 w 2790328"/>
              <a:gd name="connsiteY0" fmla="*/ 0 h 4752181"/>
              <a:gd name="connsiteX1" fmla="*/ 645841 w 2790328"/>
              <a:gd name="connsiteY1" fmla="*/ 0 h 4752181"/>
              <a:gd name="connsiteX2" fmla="*/ 2137287 w 2790328"/>
              <a:gd name="connsiteY2" fmla="*/ 0 h 4752181"/>
              <a:gd name="connsiteX3" fmla="*/ 2738553 w 2790328"/>
              <a:gd name="connsiteY3" fmla="*/ 0 h 4752181"/>
              <a:gd name="connsiteX4" fmla="*/ 2745753 w 2790328"/>
              <a:gd name="connsiteY4" fmla="*/ 0 h 4752181"/>
              <a:gd name="connsiteX5" fmla="*/ 2790328 w 2790328"/>
              <a:gd name="connsiteY5" fmla="*/ 44575 h 4752181"/>
              <a:gd name="connsiteX6" fmla="*/ 2790328 w 2790328"/>
              <a:gd name="connsiteY6" fmla="*/ 4707606 h 4752181"/>
              <a:gd name="connsiteX7" fmla="*/ 2745753 w 2790328"/>
              <a:gd name="connsiteY7" fmla="*/ 4752181 h 4752181"/>
              <a:gd name="connsiteX8" fmla="*/ 2738553 w 2790328"/>
              <a:gd name="connsiteY8" fmla="*/ 4752181 h 4752181"/>
              <a:gd name="connsiteX9" fmla="*/ 2144487 w 2790328"/>
              <a:gd name="connsiteY9" fmla="*/ 4752181 h 4752181"/>
              <a:gd name="connsiteX10" fmla="*/ 2137287 w 2790328"/>
              <a:gd name="connsiteY10" fmla="*/ 4752181 h 4752181"/>
              <a:gd name="connsiteX11" fmla="*/ 645841 w 2790328"/>
              <a:gd name="connsiteY11" fmla="*/ 4752181 h 4752181"/>
              <a:gd name="connsiteX12" fmla="*/ 44575 w 2790328"/>
              <a:gd name="connsiteY12" fmla="*/ 4752181 h 4752181"/>
              <a:gd name="connsiteX13" fmla="*/ 0 w 2790328"/>
              <a:gd name="connsiteY13" fmla="*/ 4707606 h 4752181"/>
              <a:gd name="connsiteX14" fmla="*/ 0 w 2790328"/>
              <a:gd name="connsiteY14" fmla="*/ 44575 h 4752181"/>
              <a:gd name="connsiteX15" fmla="*/ 44575 w 2790328"/>
              <a:gd name="connsiteY15" fmla="*/ 0 h 4752181"/>
              <a:gd name="connsiteX0" fmla="*/ 44575 w 2790328"/>
              <a:gd name="connsiteY0" fmla="*/ 0 h 4752181"/>
              <a:gd name="connsiteX1" fmla="*/ 2137287 w 2790328"/>
              <a:gd name="connsiteY1" fmla="*/ 0 h 4752181"/>
              <a:gd name="connsiteX2" fmla="*/ 2738553 w 2790328"/>
              <a:gd name="connsiteY2" fmla="*/ 0 h 4752181"/>
              <a:gd name="connsiteX3" fmla="*/ 2745753 w 2790328"/>
              <a:gd name="connsiteY3" fmla="*/ 0 h 4752181"/>
              <a:gd name="connsiteX4" fmla="*/ 2790328 w 2790328"/>
              <a:gd name="connsiteY4" fmla="*/ 44575 h 4752181"/>
              <a:gd name="connsiteX5" fmla="*/ 2790328 w 2790328"/>
              <a:gd name="connsiteY5" fmla="*/ 4707606 h 4752181"/>
              <a:gd name="connsiteX6" fmla="*/ 2745753 w 2790328"/>
              <a:gd name="connsiteY6" fmla="*/ 4752181 h 4752181"/>
              <a:gd name="connsiteX7" fmla="*/ 2738553 w 2790328"/>
              <a:gd name="connsiteY7" fmla="*/ 4752181 h 4752181"/>
              <a:gd name="connsiteX8" fmla="*/ 2144487 w 2790328"/>
              <a:gd name="connsiteY8" fmla="*/ 4752181 h 4752181"/>
              <a:gd name="connsiteX9" fmla="*/ 2137287 w 2790328"/>
              <a:gd name="connsiteY9" fmla="*/ 4752181 h 4752181"/>
              <a:gd name="connsiteX10" fmla="*/ 645841 w 2790328"/>
              <a:gd name="connsiteY10" fmla="*/ 4752181 h 4752181"/>
              <a:gd name="connsiteX11" fmla="*/ 44575 w 2790328"/>
              <a:gd name="connsiteY11" fmla="*/ 4752181 h 4752181"/>
              <a:gd name="connsiteX12" fmla="*/ 0 w 2790328"/>
              <a:gd name="connsiteY12" fmla="*/ 4707606 h 4752181"/>
              <a:gd name="connsiteX13" fmla="*/ 0 w 2790328"/>
              <a:gd name="connsiteY13" fmla="*/ 44575 h 4752181"/>
              <a:gd name="connsiteX14" fmla="*/ 44575 w 2790328"/>
              <a:gd name="connsiteY14" fmla="*/ 0 h 4752181"/>
              <a:gd name="connsiteX0" fmla="*/ 44575 w 2790328"/>
              <a:gd name="connsiteY0" fmla="*/ 0 h 4752181"/>
              <a:gd name="connsiteX1" fmla="*/ 2738553 w 2790328"/>
              <a:gd name="connsiteY1" fmla="*/ 0 h 4752181"/>
              <a:gd name="connsiteX2" fmla="*/ 2745753 w 2790328"/>
              <a:gd name="connsiteY2" fmla="*/ 0 h 4752181"/>
              <a:gd name="connsiteX3" fmla="*/ 2790328 w 2790328"/>
              <a:gd name="connsiteY3" fmla="*/ 44575 h 4752181"/>
              <a:gd name="connsiteX4" fmla="*/ 2790328 w 2790328"/>
              <a:gd name="connsiteY4" fmla="*/ 4707606 h 4752181"/>
              <a:gd name="connsiteX5" fmla="*/ 2745753 w 2790328"/>
              <a:gd name="connsiteY5" fmla="*/ 4752181 h 4752181"/>
              <a:gd name="connsiteX6" fmla="*/ 2738553 w 2790328"/>
              <a:gd name="connsiteY6" fmla="*/ 4752181 h 4752181"/>
              <a:gd name="connsiteX7" fmla="*/ 2144487 w 2790328"/>
              <a:gd name="connsiteY7" fmla="*/ 4752181 h 4752181"/>
              <a:gd name="connsiteX8" fmla="*/ 2137287 w 2790328"/>
              <a:gd name="connsiteY8" fmla="*/ 4752181 h 4752181"/>
              <a:gd name="connsiteX9" fmla="*/ 645841 w 2790328"/>
              <a:gd name="connsiteY9" fmla="*/ 4752181 h 4752181"/>
              <a:gd name="connsiteX10" fmla="*/ 44575 w 2790328"/>
              <a:gd name="connsiteY10" fmla="*/ 4752181 h 4752181"/>
              <a:gd name="connsiteX11" fmla="*/ 0 w 2790328"/>
              <a:gd name="connsiteY11" fmla="*/ 4707606 h 4752181"/>
              <a:gd name="connsiteX12" fmla="*/ 0 w 2790328"/>
              <a:gd name="connsiteY12" fmla="*/ 44575 h 4752181"/>
              <a:gd name="connsiteX13" fmla="*/ 44575 w 2790328"/>
              <a:gd name="connsiteY13" fmla="*/ 0 h 4752181"/>
              <a:gd name="connsiteX0" fmla="*/ 44575 w 2790328"/>
              <a:gd name="connsiteY0" fmla="*/ 0 h 4752181"/>
              <a:gd name="connsiteX1" fmla="*/ 2738553 w 2790328"/>
              <a:gd name="connsiteY1" fmla="*/ 0 h 4752181"/>
              <a:gd name="connsiteX2" fmla="*/ 2745753 w 2790328"/>
              <a:gd name="connsiteY2" fmla="*/ 0 h 4752181"/>
              <a:gd name="connsiteX3" fmla="*/ 2790328 w 2790328"/>
              <a:gd name="connsiteY3" fmla="*/ 44575 h 4752181"/>
              <a:gd name="connsiteX4" fmla="*/ 2790328 w 2790328"/>
              <a:gd name="connsiteY4" fmla="*/ 4707606 h 4752181"/>
              <a:gd name="connsiteX5" fmla="*/ 2745753 w 2790328"/>
              <a:gd name="connsiteY5" fmla="*/ 4752181 h 4752181"/>
              <a:gd name="connsiteX6" fmla="*/ 2738553 w 2790328"/>
              <a:gd name="connsiteY6" fmla="*/ 4752181 h 4752181"/>
              <a:gd name="connsiteX7" fmla="*/ 2144487 w 2790328"/>
              <a:gd name="connsiteY7" fmla="*/ 4752181 h 4752181"/>
              <a:gd name="connsiteX8" fmla="*/ 645841 w 2790328"/>
              <a:gd name="connsiteY8" fmla="*/ 4752181 h 4752181"/>
              <a:gd name="connsiteX9" fmla="*/ 44575 w 2790328"/>
              <a:gd name="connsiteY9" fmla="*/ 4752181 h 4752181"/>
              <a:gd name="connsiteX10" fmla="*/ 0 w 2790328"/>
              <a:gd name="connsiteY10" fmla="*/ 4707606 h 4752181"/>
              <a:gd name="connsiteX11" fmla="*/ 0 w 2790328"/>
              <a:gd name="connsiteY11" fmla="*/ 44575 h 4752181"/>
              <a:gd name="connsiteX12" fmla="*/ 44575 w 2790328"/>
              <a:gd name="connsiteY12" fmla="*/ 0 h 4752181"/>
              <a:gd name="connsiteX0" fmla="*/ 44575 w 2790328"/>
              <a:gd name="connsiteY0" fmla="*/ 0 h 4752181"/>
              <a:gd name="connsiteX1" fmla="*/ 2738553 w 2790328"/>
              <a:gd name="connsiteY1" fmla="*/ 0 h 4752181"/>
              <a:gd name="connsiteX2" fmla="*/ 2745753 w 2790328"/>
              <a:gd name="connsiteY2" fmla="*/ 0 h 4752181"/>
              <a:gd name="connsiteX3" fmla="*/ 2790328 w 2790328"/>
              <a:gd name="connsiteY3" fmla="*/ 44575 h 4752181"/>
              <a:gd name="connsiteX4" fmla="*/ 2790328 w 2790328"/>
              <a:gd name="connsiteY4" fmla="*/ 4707606 h 4752181"/>
              <a:gd name="connsiteX5" fmla="*/ 2745753 w 2790328"/>
              <a:gd name="connsiteY5" fmla="*/ 4752181 h 4752181"/>
              <a:gd name="connsiteX6" fmla="*/ 2738553 w 2790328"/>
              <a:gd name="connsiteY6" fmla="*/ 4752181 h 4752181"/>
              <a:gd name="connsiteX7" fmla="*/ 645841 w 2790328"/>
              <a:gd name="connsiteY7" fmla="*/ 4752181 h 4752181"/>
              <a:gd name="connsiteX8" fmla="*/ 44575 w 2790328"/>
              <a:gd name="connsiteY8" fmla="*/ 4752181 h 4752181"/>
              <a:gd name="connsiteX9" fmla="*/ 0 w 2790328"/>
              <a:gd name="connsiteY9" fmla="*/ 4707606 h 4752181"/>
              <a:gd name="connsiteX10" fmla="*/ 0 w 2790328"/>
              <a:gd name="connsiteY10" fmla="*/ 44575 h 4752181"/>
              <a:gd name="connsiteX11" fmla="*/ 44575 w 2790328"/>
              <a:gd name="connsiteY11" fmla="*/ 0 h 4752181"/>
              <a:gd name="connsiteX0" fmla="*/ 44575 w 2790328"/>
              <a:gd name="connsiteY0" fmla="*/ 0 h 4752181"/>
              <a:gd name="connsiteX1" fmla="*/ 2738553 w 2790328"/>
              <a:gd name="connsiteY1" fmla="*/ 0 h 4752181"/>
              <a:gd name="connsiteX2" fmla="*/ 2745753 w 2790328"/>
              <a:gd name="connsiteY2" fmla="*/ 0 h 4752181"/>
              <a:gd name="connsiteX3" fmla="*/ 2790328 w 2790328"/>
              <a:gd name="connsiteY3" fmla="*/ 44575 h 4752181"/>
              <a:gd name="connsiteX4" fmla="*/ 2790328 w 2790328"/>
              <a:gd name="connsiteY4" fmla="*/ 4707606 h 4752181"/>
              <a:gd name="connsiteX5" fmla="*/ 2745753 w 2790328"/>
              <a:gd name="connsiteY5" fmla="*/ 4752181 h 4752181"/>
              <a:gd name="connsiteX6" fmla="*/ 2738553 w 2790328"/>
              <a:gd name="connsiteY6" fmla="*/ 4752181 h 4752181"/>
              <a:gd name="connsiteX7" fmla="*/ 44575 w 2790328"/>
              <a:gd name="connsiteY7" fmla="*/ 4752181 h 4752181"/>
              <a:gd name="connsiteX8" fmla="*/ 0 w 2790328"/>
              <a:gd name="connsiteY8" fmla="*/ 4707606 h 4752181"/>
              <a:gd name="connsiteX9" fmla="*/ 0 w 2790328"/>
              <a:gd name="connsiteY9" fmla="*/ 44575 h 4752181"/>
              <a:gd name="connsiteX10" fmla="*/ 44575 w 2790328"/>
              <a:gd name="connsiteY10" fmla="*/ 0 h 4752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790328" h="4752181">
                <a:moveTo>
                  <a:pt x="44575" y="0"/>
                </a:moveTo>
                <a:lnTo>
                  <a:pt x="2738553" y="0"/>
                </a:lnTo>
                <a:lnTo>
                  <a:pt x="2745753" y="0"/>
                </a:lnTo>
                <a:cubicBezTo>
                  <a:pt x="2770371" y="0"/>
                  <a:pt x="2790328" y="19957"/>
                  <a:pt x="2790328" y="44575"/>
                </a:cubicBezTo>
                <a:lnTo>
                  <a:pt x="2790328" y="4707606"/>
                </a:lnTo>
                <a:cubicBezTo>
                  <a:pt x="2790328" y="4732224"/>
                  <a:pt x="2770371" y="4752181"/>
                  <a:pt x="2745753" y="4752181"/>
                </a:cubicBezTo>
                <a:lnTo>
                  <a:pt x="2738553" y="4752181"/>
                </a:lnTo>
                <a:lnTo>
                  <a:pt x="44575" y="4752181"/>
                </a:lnTo>
                <a:cubicBezTo>
                  <a:pt x="19957" y="4752181"/>
                  <a:pt x="0" y="4732224"/>
                  <a:pt x="0" y="4707606"/>
                </a:cubicBezTo>
                <a:lnTo>
                  <a:pt x="0" y="44575"/>
                </a:lnTo>
                <a:cubicBezTo>
                  <a:pt x="0" y="19957"/>
                  <a:pt x="19957" y="0"/>
                  <a:pt x="44575" y="0"/>
                </a:cubicBezTo>
                <a:close/>
              </a:path>
            </a:pathLst>
          </a:custGeom>
          <a:solidFill>
            <a:schemeClr val="accent4"/>
          </a:solidFill>
        </p:spPr>
        <p:txBody>
          <a:bodyPr wrap="square" lIns="216000" tIns="630000" rIns="216000" bIns="216000">
            <a:noAutofit/>
          </a:bodyPr>
          <a:lstStyle>
            <a:lvl1pPr>
              <a:spcBef>
                <a:spcPts val="100"/>
              </a:spcBef>
              <a:defRPr b="0"/>
            </a:lvl1pPr>
            <a:lvl2pPr marL="216000" indent="-216000">
              <a:buSzPct val="70000"/>
              <a:buFont typeface="Effra" panose="020B0604020202020204" pitchFamily="34" charset="0"/>
              <a:buChar char="•"/>
              <a:defRPr/>
            </a:lvl2pPr>
            <a:lvl3pPr marL="432000">
              <a:spcBef>
                <a:spcPts val="0"/>
              </a:spcBef>
              <a:defRPr/>
            </a:lvl3pPr>
            <a:lvl5pPr marL="432000">
              <a:defRPr/>
            </a:lvl5pPr>
            <a:lvl6pPr marL="432000">
              <a:defRPr/>
            </a:lvl6pPr>
            <a:lvl7pPr marL="432000">
              <a:defRPr/>
            </a:lvl7pPr>
            <a:lvl8pPr marL="432000">
              <a:defRPr/>
            </a:lvl8pPr>
            <a:lvl9pPr marL="432000">
              <a:defRPr/>
            </a:lvl9pPr>
          </a:lstStyle>
          <a:p>
            <a:pPr lvl="0"/>
            <a:r>
              <a:rPr lang="de-DE" dirty="0"/>
              <a:t>Text durch Klicken bearbeiten</a:t>
            </a:r>
          </a:p>
          <a:p>
            <a:pPr lvl="1"/>
            <a:r>
              <a:rPr lang="de-DE" dirty="0"/>
              <a:t>Zweite Ebene</a:t>
            </a:r>
          </a:p>
          <a:p>
            <a:pPr lvl="2"/>
            <a:r>
              <a:rPr lang="de-DE" dirty="0"/>
              <a:t>Dritte Ebene</a:t>
            </a:r>
          </a:p>
        </p:txBody>
      </p:sp>
      <p:sp>
        <p:nvSpPr>
          <p:cNvPr id="20" name="Keywordplatzhalter 2">
            <a:extLst>
              <a:ext uri="{FF2B5EF4-FFF2-40B4-BE49-F238E27FC236}">
                <a16:creationId xmlns:a16="http://schemas.microsoft.com/office/drawing/2014/main" id="{616D4DBA-2BC1-43F8-B2E1-CEED18DF790C}"/>
              </a:ext>
            </a:extLst>
          </p:cNvPr>
          <p:cNvSpPr>
            <a:spLocks noGrp="1"/>
          </p:cNvSpPr>
          <p:nvPr>
            <p:ph type="body" sz="quarter" idx="15" hasCustomPrompt="1"/>
          </p:nvPr>
        </p:nvSpPr>
        <p:spPr bwMode="gray">
          <a:xfrm>
            <a:off x="3413814" y="1340768"/>
            <a:ext cx="2358000" cy="152349"/>
          </a:xfrm>
        </p:spPr>
        <p:txBody>
          <a:bodyPr wrap="square" lIns="0" rIns="0">
            <a:spAutoFit/>
          </a:bodyPr>
          <a:lstStyle>
            <a:lvl1pPr marL="0" indent="0">
              <a:lnSpc>
                <a:spcPct val="90000"/>
              </a:lnSpc>
              <a:spcBef>
                <a:spcPts val="0"/>
              </a:spcBef>
              <a:buFont typeface="Effra" panose="020B0604020202020204" pitchFamily="34" charset="0"/>
              <a:buNone/>
              <a:defRPr sz="1100" b="1">
                <a:latin typeface="Effra" panose="020B0603020203020204" pitchFamily="34" charset="0"/>
              </a:defRPr>
            </a:lvl1pPr>
            <a:lvl2pPr marL="0" indent="0">
              <a:lnSpc>
                <a:spcPct val="90000"/>
              </a:lnSpc>
              <a:spcBef>
                <a:spcPts val="0"/>
              </a:spcBef>
              <a:buFont typeface="Effra" panose="020B0604020202020204" pitchFamily="34" charset="0"/>
              <a:buNone/>
              <a:defRPr sz="1100" b="1">
                <a:latin typeface="Effra" panose="020B0603020203020204" pitchFamily="34" charset="0"/>
              </a:defRPr>
            </a:lvl2pPr>
            <a:lvl3pPr marL="0" indent="0">
              <a:lnSpc>
                <a:spcPct val="90000"/>
              </a:lnSpc>
              <a:spcBef>
                <a:spcPts val="0"/>
              </a:spcBef>
              <a:buNone/>
              <a:defRPr sz="1100" b="1">
                <a:latin typeface="Effra" panose="020B0603020203020204" pitchFamily="34" charset="0"/>
              </a:defRPr>
            </a:lvl3pPr>
            <a:lvl4pPr marL="0" indent="0">
              <a:lnSpc>
                <a:spcPct val="90000"/>
              </a:lnSpc>
              <a:spcBef>
                <a:spcPts val="0"/>
              </a:spcBef>
              <a:buNone/>
              <a:defRPr sz="1100" b="1">
                <a:latin typeface="Effra" panose="020B0603020203020204" pitchFamily="34" charset="0"/>
              </a:defRPr>
            </a:lvl4pPr>
            <a:lvl5pPr marL="0" indent="0">
              <a:lnSpc>
                <a:spcPct val="90000"/>
              </a:lnSpc>
              <a:spcBef>
                <a:spcPts val="0"/>
              </a:spcBef>
              <a:buNone/>
              <a:defRPr sz="1100" b="1">
                <a:latin typeface="Effra" panose="020B0603020203020204" pitchFamily="34" charset="0"/>
              </a:defRPr>
            </a:lvl5pPr>
          </a:lstStyle>
          <a:p>
            <a:pPr lvl="0"/>
            <a:r>
              <a:rPr lang="de-DE" dirty="0"/>
              <a:t>Keyword durch Klicken bearbeiten</a:t>
            </a:r>
          </a:p>
        </p:txBody>
      </p:sp>
      <p:sp>
        <p:nvSpPr>
          <p:cNvPr id="21" name="Textplatzhalter 3">
            <a:extLst>
              <a:ext uri="{FF2B5EF4-FFF2-40B4-BE49-F238E27FC236}">
                <a16:creationId xmlns:a16="http://schemas.microsoft.com/office/drawing/2014/main" id="{C5B9DA44-21C4-4687-8248-5903B62BAE64}"/>
              </a:ext>
            </a:extLst>
          </p:cNvPr>
          <p:cNvSpPr>
            <a:spLocks noGrp="1"/>
          </p:cNvSpPr>
          <p:nvPr>
            <p:ph type="body" sz="quarter" idx="16" hasCustomPrompt="1"/>
          </p:nvPr>
        </p:nvSpPr>
        <p:spPr bwMode="gray">
          <a:xfrm>
            <a:off x="6204000" y="1124746"/>
            <a:ext cx="2790328" cy="4752181"/>
          </a:xfrm>
          <a:custGeom>
            <a:avLst/>
            <a:gdLst>
              <a:gd name="connsiteX0" fmla="*/ 44575 w 2790328"/>
              <a:gd name="connsiteY0" fmla="*/ 0 h 4752181"/>
              <a:gd name="connsiteX1" fmla="*/ 645841 w 2790328"/>
              <a:gd name="connsiteY1" fmla="*/ 0 h 4752181"/>
              <a:gd name="connsiteX2" fmla="*/ 2137287 w 2790328"/>
              <a:gd name="connsiteY2" fmla="*/ 0 h 4752181"/>
              <a:gd name="connsiteX3" fmla="*/ 2144487 w 2790328"/>
              <a:gd name="connsiteY3" fmla="*/ 0 h 4752181"/>
              <a:gd name="connsiteX4" fmla="*/ 2738553 w 2790328"/>
              <a:gd name="connsiteY4" fmla="*/ 0 h 4752181"/>
              <a:gd name="connsiteX5" fmla="*/ 2745753 w 2790328"/>
              <a:gd name="connsiteY5" fmla="*/ 0 h 4752181"/>
              <a:gd name="connsiteX6" fmla="*/ 2790328 w 2790328"/>
              <a:gd name="connsiteY6" fmla="*/ 44575 h 4752181"/>
              <a:gd name="connsiteX7" fmla="*/ 2790328 w 2790328"/>
              <a:gd name="connsiteY7" fmla="*/ 4707606 h 4752181"/>
              <a:gd name="connsiteX8" fmla="*/ 2745753 w 2790328"/>
              <a:gd name="connsiteY8" fmla="*/ 4752181 h 4752181"/>
              <a:gd name="connsiteX9" fmla="*/ 2738553 w 2790328"/>
              <a:gd name="connsiteY9" fmla="*/ 4752181 h 4752181"/>
              <a:gd name="connsiteX10" fmla="*/ 2144487 w 2790328"/>
              <a:gd name="connsiteY10" fmla="*/ 4752181 h 4752181"/>
              <a:gd name="connsiteX11" fmla="*/ 2137287 w 2790328"/>
              <a:gd name="connsiteY11" fmla="*/ 4752181 h 4752181"/>
              <a:gd name="connsiteX12" fmla="*/ 645841 w 2790328"/>
              <a:gd name="connsiteY12" fmla="*/ 4752181 h 4752181"/>
              <a:gd name="connsiteX13" fmla="*/ 44575 w 2790328"/>
              <a:gd name="connsiteY13" fmla="*/ 4752181 h 4752181"/>
              <a:gd name="connsiteX14" fmla="*/ 0 w 2790328"/>
              <a:gd name="connsiteY14" fmla="*/ 4707606 h 4752181"/>
              <a:gd name="connsiteX15" fmla="*/ 0 w 2790328"/>
              <a:gd name="connsiteY15" fmla="*/ 44575 h 4752181"/>
              <a:gd name="connsiteX16" fmla="*/ 44575 w 2790328"/>
              <a:gd name="connsiteY16" fmla="*/ 0 h 4752181"/>
              <a:gd name="connsiteX0" fmla="*/ 44575 w 2790328"/>
              <a:gd name="connsiteY0" fmla="*/ 0 h 4752181"/>
              <a:gd name="connsiteX1" fmla="*/ 645841 w 2790328"/>
              <a:gd name="connsiteY1" fmla="*/ 0 h 4752181"/>
              <a:gd name="connsiteX2" fmla="*/ 2137287 w 2790328"/>
              <a:gd name="connsiteY2" fmla="*/ 0 h 4752181"/>
              <a:gd name="connsiteX3" fmla="*/ 2738553 w 2790328"/>
              <a:gd name="connsiteY3" fmla="*/ 0 h 4752181"/>
              <a:gd name="connsiteX4" fmla="*/ 2745753 w 2790328"/>
              <a:gd name="connsiteY4" fmla="*/ 0 h 4752181"/>
              <a:gd name="connsiteX5" fmla="*/ 2790328 w 2790328"/>
              <a:gd name="connsiteY5" fmla="*/ 44575 h 4752181"/>
              <a:gd name="connsiteX6" fmla="*/ 2790328 w 2790328"/>
              <a:gd name="connsiteY6" fmla="*/ 4707606 h 4752181"/>
              <a:gd name="connsiteX7" fmla="*/ 2745753 w 2790328"/>
              <a:gd name="connsiteY7" fmla="*/ 4752181 h 4752181"/>
              <a:gd name="connsiteX8" fmla="*/ 2738553 w 2790328"/>
              <a:gd name="connsiteY8" fmla="*/ 4752181 h 4752181"/>
              <a:gd name="connsiteX9" fmla="*/ 2144487 w 2790328"/>
              <a:gd name="connsiteY9" fmla="*/ 4752181 h 4752181"/>
              <a:gd name="connsiteX10" fmla="*/ 2137287 w 2790328"/>
              <a:gd name="connsiteY10" fmla="*/ 4752181 h 4752181"/>
              <a:gd name="connsiteX11" fmla="*/ 645841 w 2790328"/>
              <a:gd name="connsiteY11" fmla="*/ 4752181 h 4752181"/>
              <a:gd name="connsiteX12" fmla="*/ 44575 w 2790328"/>
              <a:gd name="connsiteY12" fmla="*/ 4752181 h 4752181"/>
              <a:gd name="connsiteX13" fmla="*/ 0 w 2790328"/>
              <a:gd name="connsiteY13" fmla="*/ 4707606 h 4752181"/>
              <a:gd name="connsiteX14" fmla="*/ 0 w 2790328"/>
              <a:gd name="connsiteY14" fmla="*/ 44575 h 4752181"/>
              <a:gd name="connsiteX15" fmla="*/ 44575 w 2790328"/>
              <a:gd name="connsiteY15" fmla="*/ 0 h 4752181"/>
              <a:gd name="connsiteX0" fmla="*/ 44575 w 2790328"/>
              <a:gd name="connsiteY0" fmla="*/ 0 h 4752181"/>
              <a:gd name="connsiteX1" fmla="*/ 2137287 w 2790328"/>
              <a:gd name="connsiteY1" fmla="*/ 0 h 4752181"/>
              <a:gd name="connsiteX2" fmla="*/ 2738553 w 2790328"/>
              <a:gd name="connsiteY2" fmla="*/ 0 h 4752181"/>
              <a:gd name="connsiteX3" fmla="*/ 2745753 w 2790328"/>
              <a:gd name="connsiteY3" fmla="*/ 0 h 4752181"/>
              <a:gd name="connsiteX4" fmla="*/ 2790328 w 2790328"/>
              <a:gd name="connsiteY4" fmla="*/ 44575 h 4752181"/>
              <a:gd name="connsiteX5" fmla="*/ 2790328 w 2790328"/>
              <a:gd name="connsiteY5" fmla="*/ 4707606 h 4752181"/>
              <a:gd name="connsiteX6" fmla="*/ 2745753 w 2790328"/>
              <a:gd name="connsiteY6" fmla="*/ 4752181 h 4752181"/>
              <a:gd name="connsiteX7" fmla="*/ 2738553 w 2790328"/>
              <a:gd name="connsiteY7" fmla="*/ 4752181 h 4752181"/>
              <a:gd name="connsiteX8" fmla="*/ 2144487 w 2790328"/>
              <a:gd name="connsiteY8" fmla="*/ 4752181 h 4752181"/>
              <a:gd name="connsiteX9" fmla="*/ 2137287 w 2790328"/>
              <a:gd name="connsiteY9" fmla="*/ 4752181 h 4752181"/>
              <a:gd name="connsiteX10" fmla="*/ 645841 w 2790328"/>
              <a:gd name="connsiteY10" fmla="*/ 4752181 h 4752181"/>
              <a:gd name="connsiteX11" fmla="*/ 44575 w 2790328"/>
              <a:gd name="connsiteY11" fmla="*/ 4752181 h 4752181"/>
              <a:gd name="connsiteX12" fmla="*/ 0 w 2790328"/>
              <a:gd name="connsiteY12" fmla="*/ 4707606 h 4752181"/>
              <a:gd name="connsiteX13" fmla="*/ 0 w 2790328"/>
              <a:gd name="connsiteY13" fmla="*/ 44575 h 4752181"/>
              <a:gd name="connsiteX14" fmla="*/ 44575 w 2790328"/>
              <a:gd name="connsiteY14" fmla="*/ 0 h 4752181"/>
              <a:gd name="connsiteX0" fmla="*/ 44575 w 2790328"/>
              <a:gd name="connsiteY0" fmla="*/ 0 h 4752181"/>
              <a:gd name="connsiteX1" fmla="*/ 2738553 w 2790328"/>
              <a:gd name="connsiteY1" fmla="*/ 0 h 4752181"/>
              <a:gd name="connsiteX2" fmla="*/ 2745753 w 2790328"/>
              <a:gd name="connsiteY2" fmla="*/ 0 h 4752181"/>
              <a:gd name="connsiteX3" fmla="*/ 2790328 w 2790328"/>
              <a:gd name="connsiteY3" fmla="*/ 44575 h 4752181"/>
              <a:gd name="connsiteX4" fmla="*/ 2790328 w 2790328"/>
              <a:gd name="connsiteY4" fmla="*/ 4707606 h 4752181"/>
              <a:gd name="connsiteX5" fmla="*/ 2745753 w 2790328"/>
              <a:gd name="connsiteY5" fmla="*/ 4752181 h 4752181"/>
              <a:gd name="connsiteX6" fmla="*/ 2738553 w 2790328"/>
              <a:gd name="connsiteY6" fmla="*/ 4752181 h 4752181"/>
              <a:gd name="connsiteX7" fmla="*/ 2144487 w 2790328"/>
              <a:gd name="connsiteY7" fmla="*/ 4752181 h 4752181"/>
              <a:gd name="connsiteX8" fmla="*/ 2137287 w 2790328"/>
              <a:gd name="connsiteY8" fmla="*/ 4752181 h 4752181"/>
              <a:gd name="connsiteX9" fmla="*/ 645841 w 2790328"/>
              <a:gd name="connsiteY9" fmla="*/ 4752181 h 4752181"/>
              <a:gd name="connsiteX10" fmla="*/ 44575 w 2790328"/>
              <a:gd name="connsiteY10" fmla="*/ 4752181 h 4752181"/>
              <a:gd name="connsiteX11" fmla="*/ 0 w 2790328"/>
              <a:gd name="connsiteY11" fmla="*/ 4707606 h 4752181"/>
              <a:gd name="connsiteX12" fmla="*/ 0 w 2790328"/>
              <a:gd name="connsiteY12" fmla="*/ 44575 h 4752181"/>
              <a:gd name="connsiteX13" fmla="*/ 44575 w 2790328"/>
              <a:gd name="connsiteY13" fmla="*/ 0 h 4752181"/>
              <a:gd name="connsiteX0" fmla="*/ 44575 w 2790328"/>
              <a:gd name="connsiteY0" fmla="*/ 0 h 4752181"/>
              <a:gd name="connsiteX1" fmla="*/ 2738553 w 2790328"/>
              <a:gd name="connsiteY1" fmla="*/ 0 h 4752181"/>
              <a:gd name="connsiteX2" fmla="*/ 2745753 w 2790328"/>
              <a:gd name="connsiteY2" fmla="*/ 0 h 4752181"/>
              <a:gd name="connsiteX3" fmla="*/ 2790328 w 2790328"/>
              <a:gd name="connsiteY3" fmla="*/ 44575 h 4752181"/>
              <a:gd name="connsiteX4" fmla="*/ 2790328 w 2790328"/>
              <a:gd name="connsiteY4" fmla="*/ 4707606 h 4752181"/>
              <a:gd name="connsiteX5" fmla="*/ 2745753 w 2790328"/>
              <a:gd name="connsiteY5" fmla="*/ 4752181 h 4752181"/>
              <a:gd name="connsiteX6" fmla="*/ 2738553 w 2790328"/>
              <a:gd name="connsiteY6" fmla="*/ 4752181 h 4752181"/>
              <a:gd name="connsiteX7" fmla="*/ 2144487 w 2790328"/>
              <a:gd name="connsiteY7" fmla="*/ 4752181 h 4752181"/>
              <a:gd name="connsiteX8" fmla="*/ 645841 w 2790328"/>
              <a:gd name="connsiteY8" fmla="*/ 4752181 h 4752181"/>
              <a:gd name="connsiteX9" fmla="*/ 44575 w 2790328"/>
              <a:gd name="connsiteY9" fmla="*/ 4752181 h 4752181"/>
              <a:gd name="connsiteX10" fmla="*/ 0 w 2790328"/>
              <a:gd name="connsiteY10" fmla="*/ 4707606 h 4752181"/>
              <a:gd name="connsiteX11" fmla="*/ 0 w 2790328"/>
              <a:gd name="connsiteY11" fmla="*/ 44575 h 4752181"/>
              <a:gd name="connsiteX12" fmla="*/ 44575 w 2790328"/>
              <a:gd name="connsiteY12" fmla="*/ 0 h 4752181"/>
              <a:gd name="connsiteX0" fmla="*/ 44575 w 2790328"/>
              <a:gd name="connsiteY0" fmla="*/ 0 h 4752181"/>
              <a:gd name="connsiteX1" fmla="*/ 2738553 w 2790328"/>
              <a:gd name="connsiteY1" fmla="*/ 0 h 4752181"/>
              <a:gd name="connsiteX2" fmla="*/ 2745753 w 2790328"/>
              <a:gd name="connsiteY2" fmla="*/ 0 h 4752181"/>
              <a:gd name="connsiteX3" fmla="*/ 2790328 w 2790328"/>
              <a:gd name="connsiteY3" fmla="*/ 44575 h 4752181"/>
              <a:gd name="connsiteX4" fmla="*/ 2790328 w 2790328"/>
              <a:gd name="connsiteY4" fmla="*/ 4707606 h 4752181"/>
              <a:gd name="connsiteX5" fmla="*/ 2745753 w 2790328"/>
              <a:gd name="connsiteY5" fmla="*/ 4752181 h 4752181"/>
              <a:gd name="connsiteX6" fmla="*/ 2738553 w 2790328"/>
              <a:gd name="connsiteY6" fmla="*/ 4752181 h 4752181"/>
              <a:gd name="connsiteX7" fmla="*/ 645841 w 2790328"/>
              <a:gd name="connsiteY7" fmla="*/ 4752181 h 4752181"/>
              <a:gd name="connsiteX8" fmla="*/ 44575 w 2790328"/>
              <a:gd name="connsiteY8" fmla="*/ 4752181 h 4752181"/>
              <a:gd name="connsiteX9" fmla="*/ 0 w 2790328"/>
              <a:gd name="connsiteY9" fmla="*/ 4707606 h 4752181"/>
              <a:gd name="connsiteX10" fmla="*/ 0 w 2790328"/>
              <a:gd name="connsiteY10" fmla="*/ 44575 h 4752181"/>
              <a:gd name="connsiteX11" fmla="*/ 44575 w 2790328"/>
              <a:gd name="connsiteY11" fmla="*/ 0 h 4752181"/>
              <a:gd name="connsiteX0" fmla="*/ 44575 w 2790328"/>
              <a:gd name="connsiteY0" fmla="*/ 0 h 4752181"/>
              <a:gd name="connsiteX1" fmla="*/ 2738553 w 2790328"/>
              <a:gd name="connsiteY1" fmla="*/ 0 h 4752181"/>
              <a:gd name="connsiteX2" fmla="*/ 2745753 w 2790328"/>
              <a:gd name="connsiteY2" fmla="*/ 0 h 4752181"/>
              <a:gd name="connsiteX3" fmla="*/ 2790328 w 2790328"/>
              <a:gd name="connsiteY3" fmla="*/ 44575 h 4752181"/>
              <a:gd name="connsiteX4" fmla="*/ 2790328 w 2790328"/>
              <a:gd name="connsiteY4" fmla="*/ 4707606 h 4752181"/>
              <a:gd name="connsiteX5" fmla="*/ 2745753 w 2790328"/>
              <a:gd name="connsiteY5" fmla="*/ 4752181 h 4752181"/>
              <a:gd name="connsiteX6" fmla="*/ 2738553 w 2790328"/>
              <a:gd name="connsiteY6" fmla="*/ 4752181 h 4752181"/>
              <a:gd name="connsiteX7" fmla="*/ 44575 w 2790328"/>
              <a:gd name="connsiteY7" fmla="*/ 4752181 h 4752181"/>
              <a:gd name="connsiteX8" fmla="*/ 0 w 2790328"/>
              <a:gd name="connsiteY8" fmla="*/ 4707606 h 4752181"/>
              <a:gd name="connsiteX9" fmla="*/ 0 w 2790328"/>
              <a:gd name="connsiteY9" fmla="*/ 44575 h 4752181"/>
              <a:gd name="connsiteX10" fmla="*/ 44575 w 2790328"/>
              <a:gd name="connsiteY10" fmla="*/ 0 h 4752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790328" h="4752181">
                <a:moveTo>
                  <a:pt x="44575" y="0"/>
                </a:moveTo>
                <a:lnTo>
                  <a:pt x="2738553" y="0"/>
                </a:lnTo>
                <a:lnTo>
                  <a:pt x="2745753" y="0"/>
                </a:lnTo>
                <a:cubicBezTo>
                  <a:pt x="2770371" y="0"/>
                  <a:pt x="2790328" y="19957"/>
                  <a:pt x="2790328" y="44575"/>
                </a:cubicBezTo>
                <a:lnTo>
                  <a:pt x="2790328" y="4707606"/>
                </a:lnTo>
                <a:cubicBezTo>
                  <a:pt x="2790328" y="4732224"/>
                  <a:pt x="2770371" y="4752181"/>
                  <a:pt x="2745753" y="4752181"/>
                </a:cubicBezTo>
                <a:lnTo>
                  <a:pt x="2738553" y="4752181"/>
                </a:lnTo>
                <a:lnTo>
                  <a:pt x="44575" y="4752181"/>
                </a:lnTo>
                <a:cubicBezTo>
                  <a:pt x="19957" y="4752181"/>
                  <a:pt x="0" y="4732224"/>
                  <a:pt x="0" y="4707606"/>
                </a:cubicBezTo>
                <a:lnTo>
                  <a:pt x="0" y="44575"/>
                </a:lnTo>
                <a:cubicBezTo>
                  <a:pt x="0" y="19957"/>
                  <a:pt x="19957" y="0"/>
                  <a:pt x="44575" y="0"/>
                </a:cubicBezTo>
                <a:close/>
              </a:path>
            </a:pathLst>
          </a:custGeom>
          <a:solidFill>
            <a:schemeClr val="accent5"/>
          </a:solidFill>
        </p:spPr>
        <p:txBody>
          <a:bodyPr wrap="square" lIns="216000" tIns="630000" rIns="216000" bIns="216000">
            <a:noAutofit/>
          </a:bodyPr>
          <a:lstStyle>
            <a:lvl1pPr>
              <a:spcBef>
                <a:spcPts val="100"/>
              </a:spcBef>
              <a:defRPr b="0">
                <a:solidFill>
                  <a:schemeClr val="bg1"/>
                </a:solidFill>
              </a:defRPr>
            </a:lvl1pPr>
            <a:lvl2pPr marL="216000" indent="-216000">
              <a:buSzPct val="70000"/>
              <a:buFont typeface="Effra" panose="020B0604020202020204" pitchFamily="34" charset="0"/>
              <a:buChar char="•"/>
              <a:defRPr>
                <a:solidFill>
                  <a:schemeClr val="bg1"/>
                </a:solidFill>
              </a:defRPr>
            </a:lvl2pPr>
            <a:lvl3pPr marL="432000">
              <a:spcBef>
                <a:spcPts val="0"/>
              </a:spcBef>
              <a:defRPr>
                <a:solidFill>
                  <a:schemeClr val="bg1"/>
                </a:solidFill>
              </a:defRPr>
            </a:lvl3pPr>
            <a:lvl4pPr>
              <a:defRPr>
                <a:solidFill>
                  <a:schemeClr val="bg1"/>
                </a:solidFill>
              </a:defRPr>
            </a:lvl4pPr>
            <a:lvl5pPr marL="432000">
              <a:defRPr>
                <a:solidFill>
                  <a:schemeClr val="bg1"/>
                </a:solidFill>
              </a:defRPr>
            </a:lvl5pPr>
            <a:lvl6pPr marL="432000">
              <a:defRPr/>
            </a:lvl6pPr>
            <a:lvl7pPr marL="432000">
              <a:defRPr/>
            </a:lvl7pPr>
            <a:lvl8pPr marL="432000">
              <a:defRPr/>
            </a:lvl8pPr>
            <a:lvl9pPr marL="432000">
              <a:defRPr/>
            </a:lvl9pPr>
          </a:lstStyle>
          <a:p>
            <a:pPr lvl="0"/>
            <a:r>
              <a:rPr lang="de-DE" dirty="0"/>
              <a:t>Text durch Klicken bearbeiten</a:t>
            </a:r>
          </a:p>
          <a:p>
            <a:pPr lvl="1"/>
            <a:r>
              <a:rPr lang="de-DE" dirty="0"/>
              <a:t>Zweite Ebene</a:t>
            </a:r>
          </a:p>
          <a:p>
            <a:pPr lvl="2"/>
            <a:r>
              <a:rPr lang="de-DE" dirty="0"/>
              <a:t>Dritte Ebene</a:t>
            </a:r>
          </a:p>
        </p:txBody>
      </p:sp>
      <p:sp>
        <p:nvSpPr>
          <p:cNvPr id="22" name="Keywordplatzhalter 3">
            <a:extLst>
              <a:ext uri="{FF2B5EF4-FFF2-40B4-BE49-F238E27FC236}">
                <a16:creationId xmlns:a16="http://schemas.microsoft.com/office/drawing/2014/main" id="{12EAF5C0-4116-41C9-BC2F-ACFF7D8EF589}"/>
              </a:ext>
            </a:extLst>
          </p:cNvPr>
          <p:cNvSpPr>
            <a:spLocks noGrp="1"/>
          </p:cNvSpPr>
          <p:nvPr>
            <p:ph type="body" sz="quarter" idx="17" hasCustomPrompt="1"/>
          </p:nvPr>
        </p:nvSpPr>
        <p:spPr bwMode="gray">
          <a:xfrm>
            <a:off x="6420153" y="1340768"/>
            <a:ext cx="2358000" cy="152349"/>
          </a:xfrm>
        </p:spPr>
        <p:txBody>
          <a:bodyPr wrap="square" lIns="0" rIns="0">
            <a:spAutoFit/>
          </a:bodyPr>
          <a:lstStyle>
            <a:lvl1pPr marL="0" indent="0">
              <a:lnSpc>
                <a:spcPct val="90000"/>
              </a:lnSpc>
              <a:spcBef>
                <a:spcPts val="0"/>
              </a:spcBef>
              <a:buFont typeface="Effra" panose="020B0604020202020204" pitchFamily="34" charset="0"/>
              <a:buNone/>
              <a:defRPr sz="1100" b="1">
                <a:solidFill>
                  <a:schemeClr val="bg1"/>
                </a:solidFill>
                <a:latin typeface="Effra" panose="020B0603020203020204" pitchFamily="34" charset="0"/>
              </a:defRPr>
            </a:lvl1pPr>
            <a:lvl2pPr marL="0" indent="0">
              <a:lnSpc>
                <a:spcPct val="90000"/>
              </a:lnSpc>
              <a:spcBef>
                <a:spcPts val="0"/>
              </a:spcBef>
              <a:buFont typeface="Effra" panose="020B0604020202020204" pitchFamily="34" charset="0"/>
              <a:buNone/>
              <a:defRPr sz="1100" b="1">
                <a:solidFill>
                  <a:schemeClr val="bg1"/>
                </a:solidFill>
                <a:latin typeface="Effra" panose="020B0603020203020204" pitchFamily="34" charset="0"/>
              </a:defRPr>
            </a:lvl2pPr>
            <a:lvl3pPr marL="0" indent="0">
              <a:lnSpc>
                <a:spcPct val="90000"/>
              </a:lnSpc>
              <a:spcBef>
                <a:spcPts val="0"/>
              </a:spcBef>
              <a:buNone/>
              <a:defRPr sz="1100" b="1">
                <a:solidFill>
                  <a:schemeClr val="bg1"/>
                </a:solidFill>
                <a:latin typeface="Effra" panose="020B0603020203020204" pitchFamily="34" charset="0"/>
              </a:defRPr>
            </a:lvl3pPr>
            <a:lvl4pPr marL="0" indent="0">
              <a:lnSpc>
                <a:spcPct val="90000"/>
              </a:lnSpc>
              <a:spcBef>
                <a:spcPts val="0"/>
              </a:spcBef>
              <a:buNone/>
              <a:defRPr sz="1100" b="1">
                <a:solidFill>
                  <a:schemeClr val="bg1"/>
                </a:solidFill>
                <a:latin typeface="Effra" panose="020B0603020203020204" pitchFamily="34" charset="0"/>
              </a:defRPr>
            </a:lvl4pPr>
            <a:lvl5pPr marL="0" indent="0">
              <a:lnSpc>
                <a:spcPct val="90000"/>
              </a:lnSpc>
              <a:spcBef>
                <a:spcPts val="0"/>
              </a:spcBef>
              <a:buNone/>
              <a:defRPr sz="1100" b="1">
                <a:solidFill>
                  <a:schemeClr val="bg1"/>
                </a:solidFill>
                <a:latin typeface="Effra" panose="020B0603020203020204" pitchFamily="34" charset="0"/>
              </a:defRPr>
            </a:lvl5pPr>
          </a:lstStyle>
          <a:p>
            <a:pPr lvl="0"/>
            <a:r>
              <a:rPr lang="de-DE" dirty="0"/>
              <a:t>Keyword durch Klicken bearbeiten</a:t>
            </a:r>
          </a:p>
        </p:txBody>
      </p:sp>
      <p:sp>
        <p:nvSpPr>
          <p:cNvPr id="23" name="Textplatzhalter 4">
            <a:extLst>
              <a:ext uri="{FF2B5EF4-FFF2-40B4-BE49-F238E27FC236}">
                <a16:creationId xmlns:a16="http://schemas.microsoft.com/office/drawing/2014/main" id="{2E32A502-5BC8-4093-979D-3BC39CAD6ED1}"/>
              </a:ext>
            </a:extLst>
          </p:cNvPr>
          <p:cNvSpPr>
            <a:spLocks noGrp="1"/>
          </p:cNvSpPr>
          <p:nvPr>
            <p:ph type="body" sz="quarter" idx="18" hasCustomPrompt="1"/>
          </p:nvPr>
        </p:nvSpPr>
        <p:spPr bwMode="gray">
          <a:xfrm>
            <a:off x="9210328" y="1124746"/>
            <a:ext cx="2790328" cy="4752181"/>
          </a:xfrm>
          <a:custGeom>
            <a:avLst/>
            <a:gdLst>
              <a:gd name="connsiteX0" fmla="*/ 44575 w 2790328"/>
              <a:gd name="connsiteY0" fmla="*/ 0 h 4752181"/>
              <a:gd name="connsiteX1" fmla="*/ 645841 w 2790328"/>
              <a:gd name="connsiteY1" fmla="*/ 0 h 4752181"/>
              <a:gd name="connsiteX2" fmla="*/ 2137287 w 2790328"/>
              <a:gd name="connsiteY2" fmla="*/ 0 h 4752181"/>
              <a:gd name="connsiteX3" fmla="*/ 2144487 w 2790328"/>
              <a:gd name="connsiteY3" fmla="*/ 0 h 4752181"/>
              <a:gd name="connsiteX4" fmla="*/ 2738553 w 2790328"/>
              <a:gd name="connsiteY4" fmla="*/ 0 h 4752181"/>
              <a:gd name="connsiteX5" fmla="*/ 2745753 w 2790328"/>
              <a:gd name="connsiteY5" fmla="*/ 0 h 4752181"/>
              <a:gd name="connsiteX6" fmla="*/ 2790328 w 2790328"/>
              <a:gd name="connsiteY6" fmla="*/ 44575 h 4752181"/>
              <a:gd name="connsiteX7" fmla="*/ 2790328 w 2790328"/>
              <a:gd name="connsiteY7" fmla="*/ 4707606 h 4752181"/>
              <a:gd name="connsiteX8" fmla="*/ 2745753 w 2790328"/>
              <a:gd name="connsiteY8" fmla="*/ 4752181 h 4752181"/>
              <a:gd name="connsiteX9" fmla="*/ 2738553 w 2790328"/>
              <a:gd name="connsiteY9" fmla="*/ 4752181 h 4752181"/>
              <a:gd name="connsiteX10" fmla="*/ 2144487 w 2790328"/>
              <a:gd name="connsiteY10" fmla="*/ 4752181 h 4752181"/>
              <a:gd name="connsiteX11" fmla="*/ 2137287 w 2790328"/>
              <a:gd name="connsiteY11" fmla="*/ 4752181 h 4752181"/>
              <a:gd name="connsiteX12" fmla="*/ 645841 w 2790328"/>
              <a:gd name="connsiteY12" fmla="*/ 4752181 h 4752181"/>
              <a:gd name="connsiteX13" fmla="*/ 44575 w 2790328"/>
              <a:gd name="connsiteY13" fmla="*/ 4752181 h 4752181"/>
              <a:gd name="connsiteX14" fmla="*/ 0 w 2790328"/>
              <a:gd name="connsiteY14" fmla="*/ 4707606 h 4752181"/>
              <a:gd name="connsiteX15" fmla="*/ 0 w 2790328"/>
              <a:gd name="connsiteY15" fmla="*/ 44575 h 4752181"/>
              <a:gd name="connsiteX16" fmla="*/ 44575 w 2790328"/>
              <a:gd name="connsiteY16" fmla="*/ 0 h 4752181"/>
              <a:gd name="connsiteX0" fmla="*/ 44575 w 2790328"/>
              <a:gd name="connsiteY0" fmla="*/ 0 h 4752181"/>
              <a:gd name="connsiteX1" fmla="*/ 645841 w 2790328"/>
              <a:gd name="connsiteY1" fmla="*/ 0 h 4752181"/>
              <a:gd name="connsiteX2" fmla="*/ 2137287 w 2790328"/>
              <a:gd name="connsiteY2" fmla="*/ 0 h 4752181"/>
              <a:gd name="connsiteX3" fmla="*/ 2738553 w 2790328"/>
              <a:gd name="connsiteY3" fmla="*/ 0 h 4752181"/>
              <a:gd name="connsiteX4" fmla="*/ 2745753 w 2790328"/>
              <a:gd name="connsiteY4" fmla="*/ 0 h 4752181"/>
              <a:gd name="connsiteX5" fmla="*/ 2790328 w 2790328"/>
              <a:gd name="connsiteY5" fmla="*/ 44575 h 4752181"/>
              <a:gd name="connsiteX6" fmla="*/ 2790328 w 2790328"/>
              <a:gd name="connsiteY6" fmla="*/ 4707606 h 4752181"/>
              <a:gd name="connsiteX7" fmla="*/ 2745753 w 2790328"/>
              <a:gd name="connsiteY7" fmla="*/ 4752181 h 4752181"/>
              <a:gd name="connsiteX8" fmla="*/ 2738553 w 2790328"/>
              <a:gd name="connsiteY8" fmla="*/ 4752181 h 4752181"/>
              <a:gd name="connsiteX9" fmla="*/ 2144487 w 2790328"/>
              <a:gd name="connsiteY9" fmla="*/ 4752181 h 4752181"/>
              <a:gd name="connsiteX10" fmla="*/ 2137287 w 2790328"/>
              <a:gd name="connsiteY10" fmla="*/ 4752181 h 4752181"/>
              <a:gd name="connsiteX11" fmla="*/ 645841 w 2790328"/>
              <a:gd name="connsiteY11" fmla="*/ 4752181 h 4752181"/>
              <a:gd name="connsiteX12" fmla="*/ 44575 w 2790328"/>
              <a:gd name="connsiteY12" fmla="*/ 4752181 h 4752181"/>
              <a:gd name="connsiteX13" fmla="*/ 0 w 2790328"/>
              <a:gd name="connsiteY13" fmla="*/ 4707606 h 4752181"/>
              <a:gd name="connsiteX14" fmla="*/ 0 w 2790328"/>
              <a:gd name="connsiteY14" fmla="*/ 44575 h 4752181"/>
              <a:gd name="connsiteX15" fmla="*/ 44575 w 2790328"/>
              <a:gd name="connsiteY15" fmla="*/ 0 h 4752181"/>
              <a:gd name="connsiteX0" fmla="*/ 44575 w 2790328"/>
              <a:gd name="connsiteY0" fmla="*/ 0 h 4752181"/>
              <a:gd name="connsiteX1" fmla="*/ 2137287 w 2790328"/>
              <a:gd name="connsiteY1" fmla="*/ 0 h 4752181"/>
              <a:gd name="connsiteX2" fmla="*/ 2738553 w 2790328"/>
              <a:gd name="connsiteY2" fmla="*/ 0 h 4752181"/>
              <a:gd name="connsiteX3" fmla="*/ 2745753 w 2790328"/>
              <a:gd name="connsiteY3" fmla="*/ 0 h 4752181"/>
              <a:gd name="connsiteX4" fmla="*/ 2790328 w 2790328"/>
              <a:gd name="connsiteY4" fmla="*/ 44575 h 4752181"/>
              <a:gd name="connsiteX5" fmla="*/ 2790328 w 2790328"/>
              <a:gd name="connsiteY5" fmla="*/ 4707606 h 4752181"/>
              <a:gd name="connsiteX6" fmla="*/ 2745753 w 2790328"/>
              <a:gd name="connsiteY6" fmla="*/ 4752181 h 4752181"/>
              <a:gd name="connsiteX7" fmla="*/ 2738553 w 2790328"/>
              <a:gd name="connsiteY7" fmla="*/ 4752181 h 4752181"/>
              <a:gd name="connsiteX8" fmla="*/ 2144487 w 2790328"/>
              <a:gd name="connsiteY8" fmla="*/ 4752181 h 4752181"/>
              <a:gd name="connsiteX9" fmla="*/ 2137287 w 2790328"/>
              <a:gd name="connsiteY9" fmla="*/ 4752181 h 4752181"/>
              <a:gd name="connsiteX10" fmla="*/ 645841 w 2790328"/>
              <a:gd name="connsiteY10" fmla="*/ 4752181 h 4752181"/>
              <a:gd name="connsiteX11" fmla="*/ 44575 w 2790328"/>
              <a:gd name="connsiteY11" fmla="*/ 4752181 h 4752181"/>
              <a:gd name="connsiteX12" fmla="*/ 0 w 2790328"/>
              <a:gd name="connsiteY12" fmla="*/ 4707606 h 4752181"/>
              <a:gd name="connsiteX13" fmla="*/ 0 w 2790328"/>
              <a:gd name="connsiteY13" fmla="*/ 44575 h 4752181"/>
              <a:gd name="connsiteX14" fmla="*/ 44575 w 2790328"/>
              <a:gd name="connsiteY14" fmla="*/ 0 h 4752181"/>
              <a:gd name="connsiteX0" fmla="*/ 44575 w 2790328"/>
              <a:gd name="connsiteY0" fmla="*/ 0 h 4752181"/>
              <a:gd name="connsiteX1" fmla="*/ 2738553 w 2790328"/>
              <a:gd name="connsiteY1" fmla="*/ 0 h 4752181"/>
              <a:gd name="connsiteX2" fmla="*/ 2745753 w 2790328"/>
              <a:gd name="connsiteY2" fmla="*/ 0 h 4752181"/>
              <a:gd name="connsiteX3" fmla="*/ 2790328 w 2790328"/>
              <a:gd name="connsiteY3" fmla="*/ 44575 h 4752181"/>
              <a:gd name="connsiteX4" fmla="*/ 2790328 w 2790328"/>
              <a:gd name="connsiteY4" fmla="*/ 4707606 h 4752181"/>
              <a:gd name="connsiteX5" fmla="*/ 2745753 w 2790328"/>
              <a:gd name="connsiteY5" fmla="*/ 4752181 h 4752181"/>
              <a:gd name="connsiteX6" fmla="*/ 2738553 w 2790328"/>
              <a:gd name="connsiteY6" fmla="*/ 4752181 h 4752181"/>
              <a:gd name="connsiteX7" fmla="*/ 2144487 w 2790328"/>
              <a:gd name="connsiteY7" fmla="*/ 4752181 h 4752181"/>
              <a:gd name="connsiteX8" fmla="*/ 2137287 w 2790328"/>
              <a:gd name="connsiteY8" fmla="*/ 4752181 h 4752181"/>
              <a:gd name="connsiteX9" fmla="*/ 645841 w 2790328"/>
              <a:gd name="connsiteY9" fmla="*/ 4752181 h 4752181"/>
              <a:gd name="connsiteX10" fmla="*/ 44575 w 2790328"/>
              <a:gd name="connsiteY10" fmla="*/ 4752181 h 4752181"/>
              <a:gd name="connsiteX11" fmla="*/ 0 w 2790328"/>
              <a:gd name="connsiteY11" fmla="*/ 4707606 h 4752181"/>
              <a:gd name="connsiteX12" fmla="*/ 0 w 2790328"/>
              <a:gd name="connsiteY12" fmla="*/ 44575 h 4752181"/>
              <a:gd name="connsiteX13" fmla="*/ 44575 w 2790328"/>
              <a:gd name="connsiteY13" fmla="*/ 0 h 4752181"/>
              <a:gd name="connsiteX0" fmla="*/ 44575 w 2790328"/>
              <a:gd name="connsiteY0" fmla="*/ 0 h 4752181"/>
              <a:gd name="connsiteX1" fmla="*/ 2738553 w 2790328"/>
              <a:gd name="connsiteY1" fmla="*/ 0 h 4752181"/>
              <a:gd name="connsiteX2" fmla="*/ 2745753 w 2790328"/>
              <a:gd name="connsiteY2" fmla="*/ 0 h 4752181"/>
              <a:gd name="connsiteX3" fmla="*/ 2790328 w 2790328"/>
              <a:gd name="connsiteY3" fmla="*/ 44575 h 4752181"/>
              <a:gd name="connsiteX4" fmla="*/ 2790328 w 2790328"/>
              <a:gd name="connsiteY4" fmla="*/ 4707606 h 4752181"/>
              <a:gd name="connsiteX5" fmla="*/ 2745753 w 2790328"/>
              <a:gd name="connsiteY5" fmla="*/ 4752181 h 4752181"/>
              <a:gd name="connsiteX6" fmla="*/ 2738553 w 2790328"/>
              <a:gd name="connsiteY6" fmla="*/ 4752181 h 4752181"/>
              <a:gd name="connsiteX7" fmla="*/ 2144487 w 2790328"/>
              <a:gd name="connsiteY7" fmla="*/ 4752181 h 4752181"/>
              <a:gd name="connsiteX8" fmla="*/ 645841 w 2790328"/>
              <a:gd name="connsiteY8" fmla="*/ 4752181 h 4752181"/>
              <a:gd name="connsiteX9" fmla="*/ 44575 w 2790328"/>
              <a:gd name="connsiteY9" fmla="*/ 4752181 h 4752181"/>
              <a:gd name="connsiteX10" fmla="*/ 0 w 2790328"/>
              <a:gd name="connsiteY10" fmla="*/ 4707606 h 4752181"/>
              <a:gd name="connsiteX11" fmla="*/ 0 w 2790328"/>
              <a:gd name="connsiteY11" fmla="*/ 44575 h 4752181"/>
              <a:gd name="connsiteX12" fmla="*/ 44575 w 2790328"/>
              <a:gd name="connsiteY12" fmla="*/ 0 h 4752181"/>
              <a:gd name="connsiteX0" fmla="*/ 44575 w 2790328"/>
              <a:gd name="connsiteY0" fmla="*/ 0 h 4752181"/>
              <a:gd name="connsiteX1" fmla="*/ 2738553 w 2790328"/>
              <a:gd name="connsiteY1" fmla="*/ 0 h 4752181"/>
              <a:gd name="connsiteX2" fmla="*/ 2745753 w 2790328"/>
              <a:gd name="connsiteY2" fmla="*/ 0 h 4752181"/>
              <a:gd name="connsiteX3" fmla="*/ 2790328 w 2790328"/>
              <a:gd name="connsiteY3" fmla="*/ 44575 h 4752181"/>
              <a:gd name="connsiteX4" fmla="*/ 2790328 w 2790328"/>
              <a:gd name="connsiteY4" fmla="*/ 4707606 h 4752181"/>
              <a:gd name="connsiteX5" fmla="*/ 2745753 w 2790328"/>
              <a:gd name="connsiteY5" fmla="*/ 4752181 h 4752181"/>
              <a:gd name="connsiteX6" fmla="*/ 2738553 w 2790328"/>
              <a:gd name="connsiteY6" fmla="*/ 4752181 h 4752181"/>
              <a:gd name="connsiteX7" fmla="*/ 645841 w 2790328"/>
              <a:gd name="connsiteY7" fmla="*/ 4752181 h 4752181"/>
              <a:gd name="connsiteX8" fmla="*/ 44575 w 2790328"/>
              <a:gd name="connsiteY8" fmla="*/ 4752181 h 4752181"/>
              <a:gd name="connsiteX9" fmla="*/ 0 w 2790328"/>
              <a:gd name="connsiteY9" fmla="*/ 4707606 h 4752181"/>
              <a:gd name="connsiteX10" fmla="*/ 0 w 2790328"/>
              <a:gd name="connsiteY10" fmla="*/ 44575 h 4752181"/>
              <a:gd name="connsiteX11" fmla="*/ 44575 w 2790328"/>
              <a:gd name="connsiteY11" fmla="*/ 0 h 4752181"/>
              <a:gd name="connsiteX0" fmla="*/ 44575 w 2790328"/>
              <a:gd name="connsiteY0" fmla="*/ 0 h 4752181"/>
              <a:gd name="connsiteX1" fmla="*/ 2738553 w 2790328"/>
              <a:gd name="connsiteY1" fmla="*/ 0 h 4752181"/>
              <a:gd name="connsiteX2" fmla="*/ 2745753 w 2790328"/>
              <a:gd name="connsiteY2" fmla="*/ 0 h 4752181"/>
              <a:gd name="connsiteX3" fmla="*/ 2790328 w 2790328"/>
              <a:gd name="connsiteY3" fmla="*/ 44575 h 4752181"/>
              <a:gd name="connsiteX4" fmla="*/ 2790328 w 2790328"/>
              <a:gd name="connsiteY4" fmla="*/ 4707606 h 4752181"/>
              <a:gd name="connsiteX5" fmla="*/ 2745753 w 2790328"/>
              <a:gd name="connsiteY5" fmla="*/ 4752181 h 4752181"/>
              <a:gd name="connsiteX6" fmla="*/ 2738553 w 2790328"/>
              <a:gd name="connsiteY6" fmla="*/ 4752181 h 4752181"/>
              <a:gd name="connsiteX7" fmla="*/ 44575 w 2790328"/>
              <a:gd name="connsiteY7" fmla="*/ 4752181 h 4752181"/>
              <a:gd name="connsiteX8" fmla="*/ 0 w 2790328"/>
              <a:gd name="connsiteY8" fmla="*/ 4707606 h 4752181"/>
              <a:gd name="connsiteX9" fmla="*/ 0 w 2790328"/>
              <a:gd name="connsiteY9" fmla="*/ 44575 h 4752181"/>
              <a:gd name="connsiteX10" fmla="*/ 44575 w 2790328"/>
              <a:gd name="connsiteY10" fmla="*/ 0 h 4752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790328" h="4752181">
                <a:moveTo>
                  <a:pt x="44575" y="0"/>
                </a:moveTo>
                <a:lnTo>
                  <a:pt x="2738553" y="0"/>
                </a:lnTo>
                <a:lnTo>
                  <a:pt x="2745753" y="0"/>
                </a:lnTo>
                <a:cubicBezTo>
                  <a:pt x="2770371" y="0"/>
                  <a:pt x="2790328" y="19957"/>
                  <a:pt x="2790328" y="44575"/>
                </a:cubicBezTo>
                <a:lnTo>
                  <a:pt x="2790328" y="4707606"/>
                </a:lnTo>
                <a:cubicBezTo>
                  <a:pt x="2790328" y="4732224"/>
                  <a:pt x="2770371" y="4752181"/>
                  <a:pt x="2745753" y="4752181"/>
                </a:cubicBezTo>
                <a:lnTo>
                  <a:pt x="2738553" y="4752181"/>
                </a:lnTo>
                <a:lnTo>
                  <a:pt x="44575" y="4752181"/>
                </a:lnTo>
                <a:cubicBezTo>
                  <a:pt x="19957" y="4752181"/>
                  <a:pt x="0" y="4732224"/>
                  <a:pt x="0" y="4707606"/>
                </a:cubicBezTo>
                <a:lnTo>
                  <a:pt x="0" y="44575"/>
                </a:lnTo>
                <a:cubicBezTo>
                  <a:pt x="0" y="19957"/>
                  <a:pt x="19957" y="0"/>
                  <a:pt x="44575" y="0"/>
                </a:cubicBezTo>
                <a:close/>
              </a:path>
            </a:pathLst>
          </a:custGeom>
          <a:solidFill>
            <a:schemeClr val="accent3"/>
          </a:solidFill>
        </p:spPr>
        <p:txBody>
          <a:bodyPr wrap="square" lIns="216000" tIns="630000" rIns="216000" bIns="216000">
            <a:noAutofit/>
          </a:bodyPr>
          <a:lstStyle>
            <a:lvl1pPr>
              <a:spcBef>
                <a:spcPts val="100"/>
              </a:spcBef>
              <a:defRPr b="0"/>
            </a:lvl1pPr>
            <a:lvl2pPr marL="216000" indent="-216000">
              <a:buSzPct val="70000"/>
              <a:buFont typeface="Effra" panose="020B0604020202020204" pitchFamily="34" charset="0"/>
              <a:buChar char="•"/>
              <a:defRPr/>
            </a:lvl2pPr>
            <a:lvl3pPr marL="432000">
              <a:spcBef>
                <a:spcPts val="0"/>
              </a:spcBef>
              <a:defRPr/>
            </a:lvl3pPr>
            <a:lvl5pPr marL="432000">
              <a:defRPr/>
            </a:lvl5pPr>
            <a:lvl6pPr marL="432000">
              <a:defRPr/>
            </a:lvl6pPr>
            <a:lvl7pPr marL="432000">
              <a:defRPr/>
            </a:lvl7pPr>
            <a:lvl8pPr marL="432000">
              <a:defRPr/>
            </a:lvl8pPr>
            <a:lvl9pPr marL="432000">
              <a:defRPr/>
            </a:lvl9pPr>
          </a:lstStyle>
          <a:p>
            <a:pPr lvl="0"/>
            <a:r>
              <a:rPr lang="de-DE" dirty="0"/>
              <a:t>Text durch Klicken bearbeiten</a:t>
            </a:r>
          </a:p>
          <a:p>
            <a:pPr lvl="1"/>
            <a:r>
              <a:rPr lang="de-DE" dirty="0"/>
              <a:t>Zweite Ebene</a:t>
            </a:r>
          </a:p>
          <a:p>
            <a:pPr lvl="2"/>
            <a:r>
              <a:rPr lang="de-DE" dirty="0"/>
              <a:t>Dritte Ebene</a:t>
            </a:r>
          </a:p>
        </p:txBody>
      </p:sp>
      <p:sp>
        <p:nvSpPr>
          <p:cNvPr id="24" name="Keywordplatzhalter 4">
            <a:extLst>
              <a:ext uri="{FF2B5EF4-FFF2-40B4-BE49-F238E27FC236}">
                <a16:creationId xmlns:a16="http://schemas.microsoft.com/office/drawing/2014/main" id="{E74BF917-FA50-49EC-9591-D5CFC8239798}"/>
              </a:ext>
            </a:extLst>
          </p:cNvPr>
          <p:cNvSpPr>
            <a:spLocks noGrp="1"/>
          </p:cNvSpPr>
          <p:nvPr>
            <p:ph type="body" sz="quarter" idx="19" hasCustomPrompt="1"/>
          </p:nvPr>
        </p:nvSpPr>
        <p:spPr bwMode="gray">
          <a:xfrm>
            <a:off x="9426492" y="1340768"/>
            <a:ext cx="2358000" cy="152349"/>
          </a:xfrm>
        </p:spPr>
        <p:txBody>
          <a:bodyPr wrap="square" lIns="0" rIns="0">
            <a:spAutoFit/>
          </a:bodyPr>
          <a:lstStyle>
            <a:lvl1pPr marL="0" indent="0">
              <a:lnSpc>
                <a:spcPct val="90000"/>
              </a:lnSpc>
              <a:spcBef>
                <a:spcPts val="0"/>
              </a:spcBef>
              <a:buFont typeface="Effra" panose="020B0604020202020204" pitchFamily="34" charset="0"/>
              <a:buNone/>
              <a:defRPr sz="1100" b="1">
                <a:latin typeface="Effra" panose="020B0603020203020204" pitchFamily="34" charset="0"/>
              </a:defRPr>
            </a:lvl1pPr>
            <a:lvl2pPr marL="0" indent="0">
              <a:lnSpc>
                <a:spcPct val="90000"/>
              </a:lnSpc>
              <a:spcBef>
                <a:spcPts val="0"/>
              </a:spcBef>
              <a:buFont typeface="Effra" panose="020B0604020202020204" pitchFamily="34" charset="0"/>
              <a:buNone/>
              <a:defRPr sz="1100" b="1">
                <a:latin typeface="Effra" panose="020B0603020203020204" pitchFamily="34" charset="0"/>
              </a:defRPr>
            </a:lvl2pPr>
            <a:lvl3pPr marL="0" indent="0">
              <a:lnSpc>
                <a:spcPct val="90000"/>
              </a:lnSpc>
              <a:spcBef>
                <a:spcPts val="0"/>
              </a:spcBef>
              <a:buNone/>
              <a:defRPr sz="1100" b="1">
                <a:latin typeface="Effra" panose="020B0603020203020204" pitchFamily="34" charset="0"/>
              </a:defRPr>
            </a:lvl3pPr>
            <a:lvl4pPr marL="0" indent="0">
              <a:lnSpc>
                <a:spcPct val="90000"/>
              </a:lnSpc>
              <a:spcBef>
                <a:spcPts val="0"/>
              </a:spcBef>
              <a:buNone/>
              <a:defRPr sz="1100" b="1">
                <a:latin typeface="Effra" panose="020B0603020203020204" pitchFamily="34" charset="0"/>
              </a:defRPr>
            </a:lvl4pPr>
            <a:lvl5pPr marL="0" indent="0">
              <a:lnSpc>
                <a:spcPct val="90000"/>
              </a:lnSpc>
              <a:spcBef>
                <a:spcPts val="0"/>
              </a:spcBef>
              <a:buNone/>
              <a:defRPr sz="1100" b="1">
                <a:latin typeface="Effra" panose="020B0603020203020204" pitchFamily="34" charset="0"/>
              </a:defRPr>
            </a:lvl5pPr>
          </a:lstStyle>
          <a:p>
            <a:pPr lvl="0"/>
            <a:r>
              <a:rPr lang="de-DE" dirty="0"/>
              <a:t>Keyword durch Klicken bearbeiten</a:t>
            </a:r>
          </a:p>
        </p:txBody>
      </p:sp>
      <p:sp>
        <p:nvSpPr>
          <p:cNvPr id="13" name="Kapitelnummer Platzhalter">
            <a:extLst>
              <a:ext uri="{FF2B5EF4-FFF2-40B4-BE49-F238E27FC236}">
                <a16:creationId xmlns:a16="http://schemas.microsoft.com/office/drawing/2014/main" id="{BA42FF68-0702-4C25-AB40-E538D0A1911C}"/>
              </a:ext>
            </a:extLst>
          </p:cNvPr>
          <p:cNvSpPr>
            <a:spLocks noGrp="1"/>
          </p:cNvSpPr>
          <p:nvPr>
            <p:ph type="body" sz="quarter" idx="20" hasCustomPrompt="1"/>
          </p:nvPr>
        </p:nvSpPr>
        <p:spPr bwMode="gray">
          <a:xfrm>
            <a:off x="6203949" y="493339"/>
            <a:ext cx="252000" cy="215444"/>
          </a:xfrm>
        </p:spPr>
        <p:txBody>
          <a:bodyPr anchor="b">
            <a:spAutoFit/>
          </a:bodyPr>
          <a:lstStyle>
            <a:lvl1pPr marL="0" indent="0">
              <a:spcBef>
                <a:spcPts val="0"/>
              </a:spcBef>
              <a:buFont typeface="Effra" panose="020B0604020202020204" pitchFamily="34" charset="0"/>
              <a:buNone/>
              <a:defRPr sz="1400" b="1">
                <a:solidFill>
                  <a:schemeClr val="tx2"/>
                </a:solidFill>
                <a:latin typeface="Effra" panose="020B0603020203020204" pitchFamily="34" charset="0"/>
              </a:defRPr>
            </a:lvl1pPr>
            <a:lvl2pPr marL="0" indent="0">
              <a:spcBef>
                <a:spcPts val="0"/>
              </a:spcBef>
              <a:buFont typeface="Effra" panose="020B0604020202020204" pitchFamily="34" charset="0"/>
              <a:buNone/>
              <a:defRPr sz="1400" b="1">
                <a:solidFill>
                  <a:schemeClr val="tx2"/>
                </a:solidFill>
                <a:latin typeface="Effra" panose="020B0603020203020204" pitchFamily="34" charset="0"/>
              </a:defRPr>
            </a:lvl2pPr>
            <a:lvl3pPr marL="0" indent="0">
              <a:spcBef>
                <a:spcPts val="0"/>
              </a:spcBef>
              <a:buNone/>
              <a:defRPr sz="1400" b="1">
                <a:solidFill>
                  <a:schemeClr val="tx2"/>
                </a:solidFill>
                <a:latin typeface="Effra" panose="020B0603020203020204" pitchFamily="34" charset="0"/>
              </a:defRPr>
            </a:lvl3pPr>
            <a:lvl4pPr marL="0" indent="0">
              <a:spcBef>
                <a:spcPts val="0"/>
              </a:spcBef>
              <a:buNone/>
              <a:defRPr sz="1400" b="1">
                <a:solidFill>
                  <a:schemeClr val="tx2"/>
                </a:solidFill>
                <a:latin typeface="Effra" panose="020B0603020203020204" pitchFamily="34" charset="0"/>
              </a:defRPr>
            </a:lvl4pPr>
            <a:lvl5pPr marL="0" indent="0">
              <a:spcBef>
                <a:spcPts val="0"/>
              </a:spcBef>
              <a:buNone/>
              <a:defRPr sz="1400" b="1">
                <a:solidFill>
                  <a:schemeClr val="tx2"/>
                </a:solidFill>
                <a:latin typeface="Effra" panose="020B0603020203020204" pitchFamily="34" charset="0"/>
              </a:defRPr>
            </a:lvl5pPr>
            <a:lvl6pPr marL="0" indent="0">
              <a:spcBef>
                <a:spcPts val="0"/>
              </a:spcBef>
              <a:buNone/>
              <a:defRPr sz="1400" b="1">
                <a:solidFill>
                  <a:schemeClr val="tx2"/>
                </a:solidFill>
                <a:latin typeface="Effra" panose="020B0603020203020204" pitchFamily="34" charset="0"/>
              </a:defRPr>
            </a:lvl6pPr>
            <a:lvl7pPr marL="0" indent="0">
              <a:spcBef>
                <a:spcPts val="0"/>
              </a:spcBef>
              <a:buNone/>
              <a:defRPr sz="1400" b="1">
                <a:solidFill>
                  <a:schemeClr val="tx2"/>
                </a:solidFill>
                <a:latin typeface="Effra" panose="020B0603020203020204" pitchFamily="34" charset="0"/>
              </a:defRPr>
            </a:lvl7pPr>
            <a:lvl8pPr marL="0" indent="0">
              <a:spcBef>
                <a:spcPts val="0"/>
              </a:spcBef>
              <a:buNone/>
              <a:defRPr sz="1400" b="1">
                <a:solidFill>
                  <a:schemeClr val="tx2"/>
                </a:solidFill>
                <a:latin typeface="Effra" panose="020B0603020203020204" pitchFamily="34" charset="0"/>
              </a:defRPr>
            </a:lvl8pPr>
            <a:lvl9pPr marL="0" indent="0">
              <a:spcBef>
                <a:spcPts val="0"/>
              </a:spcBef>
              <a:buNone/>
              <a:defRPr sz="1400" b="1">
                <a:solidFill>
                  <a:schemeClr val="tx2"/>
                </a:solidFill>
                <a:latin typeface="Effra" panose="020B0603020203020204" pitchFamily="34" charset="0"/>
              </a:defRPr>
            </a:lvl9pPr>
          </a:lstStyle>
          <a:p>
            <a:pPr lvl="0"/>
            <a:r>
              <a:rPr lang="de-DE" dirty="0"/>
              <a:t>0X</a:t>
            </a:r>
          </a:p>
        </p:txBody>
      </p:sp>
      <p:sp>
        <p:nvSpPr>
          <p:cNvPr id="15" name="Kapitelname Platzhalter">
            <a:extLst>
              <a:ext uri="{FF2B5EF4-FFF2-40B4-BE49-F238E27FC236}">
                <a16:creationId xmlns:a16="http://schemas.microsoft.com/office/drawing/2014/main" id="{E35B754F-53DE-430D-9CCC-CBE82ED74240}"/>
              </a:ext>
            </a:extLst>
          </p:cNvPr>
          <p:cNvSpPr>
            <a:spLocks noGrp="1"/>
          </p:cNvSpPr>
          <p:nvPr>
            <p:ph type="body" sz="quarter" idx="21" hasCustomPrompt="1"/>
          </p:nvPr>
        </p:nvSpPr>
        <p:spPr bwMode="gray">
          <a:xfrm>
            <a:off x="6564052" y="493339"/>
            <a:ext cx="4608000" cy="215444"/>
          </a:xfrm>
        </p:spPr>
        <p:txBody>
          <a:bodyPr anchor="b">
            <a:spAutoFit/>
          </a:bodyPr>
          <a:lstStyle>
            <a:lvl1pPr marL="0" indent="0">
              <a:spcBef>
                <a:spcPts val="0"/>
              </a:spcBef>
              <a:buFont typeface="Effra" panose="020B0604020202020204" pitchFamily="34" charset="0"/>
              <a:buNone/>
              <a:defRPr sz="1400" b="1">
                <a:solidFill>
                  <a:schemeClr val="tx2"/>
                </a:solidFill>
                <a:latin typeface="Effra" panose="020B0603020203020204" pitchFamily="34" charset="0"/>
              </a:defRPr>
            </a:lvl1pPr>
            <a:lvl2pPr marL="0" indent="0">
              <a:spcBef>
                <a:spcPts val="0"/>
              </a:spcBef>
              <a:buFont typeface="Effra" panose="020B0604020202020204" pitchFamily="34" charset="0"/>
              <a:buNone/>
              <a:defRPr sz="1400" b="1">
                <a:solidFill>
                  <a:schemeClr val="tx2"/>
                </a:solidFill>
                <a:latin typeface="Effra" panose="020B0603020203020204" pitchFamily="34" charset="0"/>
              </a:defRPr>
            </a:lvl2pPr>
            <a:lvl3pPr marL="0" indent="0">
              <a:spcBef>
                <a:spcPts val="0"/>
              </a:spcBef>
              <a:buNone/>
              <a:defRPr sz="1400" b="1">
                <a:solidFill>
                  <a:schemeClr val="tx2"/>
                </a:solidFill>
                <a:latin typeface="Effra" panose="020B0603020203020204" pitchFamily="34" charset="0"/>
              </a:defRPr>
            </a:lvl3pPr>
            <a:lvl4pPr marL="0" indent="0">
              <a:spcBef>
                <a:spcPts val="0"/>
              </a:spcBef>
              <a:buNone/>
              <a:defRPr sz="1400" b="1">
                <a:solidFill>
                  <a:schemeClr val="tx2"/>
                </a:solidFill>
                <a:latin typeface="Effra" panose="020B0603020203020204" pitchFamily="34" charset="0"/>
              </a:defRPr>
            </a:lvl4pPr>
            <a:lvl5pPr marL="0" indent="0">
              <a:spcBef>
                <a:spcPts val="0"/>
              </a:spcBef>
              <a:buNone/>
              <a:defRPr sz="1400" b="1">
                <a:solidFill>
                  <a:schemeClr val="tx2"/>
                </a:solidFill>
                <a:latin typeface="Effra" panose="020B0603020203020204" pitchFamily="34" charset="0"/>
              </a:defRPr>
            </a:lvl5pPr>
            <a:lvl6pPr marL="0" indent="0">
              <a:spcBef>
                <a:spcPts val="0"/>
              </a:spcBef>
              <a:buNone/>
              <a:defRPr sz="1400" b="1">
                <a:solidFill>
                  <a:schemeClr val="tx2"/>
                </a:solidFill>
                <a:latin typeface="Effra" panose="020B0603020203020204" pitchFamily="34" charset="0"/>
              </a:defRPr>
            </a:lvl6pPr>
            <a:lvl7pPr marL="0" indent="0">
              <a:spcBef>
                <a:spcPts val="0"/>
              </a:spcBef>
              <a:buNone/>
              <a:defRPr sz="1400" b="1">
                <a:solidFill>
                  <a:schemeClr val="tx2"/>
                </a:solidFill>
                <a:latin typeface="Effra" panose="020B0603020203020204" pitchFamily="34" charset="0"/>
              </a:defRPr>
            </a:lvl7pPr>
            <a:lvl8pPr marL="0" indent="0">
              <a:spcBef>
                <a:spcPts val="0"/>
              </a:spcBef>
              <a:buNone/>
              <a:defRPr sz="1400" b="1">
                <a:solidFill>
                  <a:schemeClr val="tx2"/>
                </a:solidFill>
                <a:latin typeface="Effra" panose="020B0603020203020204" pitchFamily="34" charset="0"/>
              </a:defRPr>
            </a:lvl8pPr>
            <a:lvl9pPr marL="0" indent="0">
              <a:spcBef>
                <a:spcPts val="0"/>
              </a:spcBef>
              <a:buNone/>
              <a:defRPr sz="1400" b="1">
                <a:solidFill>
                  <a:schemeClr val="tx2"/>
                </a:solidFill>
                <a:latin typeface="Effra" panose="020B0603020203020204" pitchFamily="34" charset="0"/>
              </a:defRPr>
            </a:lvl9pPr>
          </a:lstStyle>
          <a:p>
            <a:pPr lvl="0"/>
            <a:r>
              <a:rPr lang="de-DE" noProof="0" dirty="0"/>
              <a:t>Kapitelnamen</a:t>
            </a:r>
            <a:r>
              <a:rPr lang="de-DE" dirty="0"/>
              <a:t> durch Klicken bearbeiten</a:t>
            </a:r>
          </a:p>
        </p:txBody>
      </p:sp>
    </p:spTree>
    <p:extLst>
      <p:ext uri="{BB962C8B-B14F-4D97-AF65-F5344CB8AC3E}">
        <p14:creationId xmlns:p14="http://schemas.microsoft.com/office/powerpoint/2010/main" val="3480311828"/>
      </p:ext>
    </p:extLst>
  </p:cSld>
  <p:clrMapOvr>
    <a:masterClrMapping/>
  </p:clrMapOvr>
  <p:extLst>
    <p:ext uri="{DCECCB84-F9BA-43D5-87BE-67443E8EF086}">
      <p15:sldGuideLst xmlns:p15="http://schemas.microsoft.com/office/powerpoint/2012/main">
        <p15:guide id="1" orient="horz" pos="709" userDrawn="1">
          <p15:clr>
            <a:srgbClr val="FBAE40"/>
          </p15:clr>
        </p15:guide>
        <p15:guide id="4" pos="121" userDrawn="1">
          <p15:clr>
            <a:srgbClr val="FBAE40"/>
          </p15:clr>
        </p15:guide>
        <p15:guide id="5" pos="7559" userDrawn="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 Keyword und Text (5 Spalten)">
    <p:spTree>
      <p:nvGrpSpPr>
        <p:cNvPr id="1" name=""/>
        <p:cNvGrpSpPr/>
        <p:nvPr/>
      </p:nvGrpSpPr>
      <p:grpSpPr>
        <a:xfrm>
          <a:off x="0" y="0"/>
          <a:ext cx="0" cy="0"/>
          <a:chOff x="0" y="0"/>
          <a:chExt cx="0" cy="0"/>
        </a:xfrm>
      </p:grpSpPr>
      <p:graphicFrame>
        <p:nvGraphicFramePr>
          <p:cNvPr id="5" name="Objekt 4" hidden="1">
            <a:extLst>
              <a:ext uri="{FF2B5EF4-FFF2-40B4-BE49-F238E27FC236}">
                <a16:creationId xmlns:a16="http://schemas.microsoft.com/office/drawing/2014/main" id="{DE9EA6F8-DF6B-4D70-AF21-DB2C47219549}"/>
              </a:ext>
            </a:extLst>
          </p:cNvPr>
          <p:cNvGraphicFramePr>
            <a:graphicFrameLocks noChangeAspect="1"/>
          </p:cNvGraphicFramePr>
          <p:nvPr userDrawn="1">
            <p:custDataLst>
              <p:tags r:id="rId1"/>
            </p:custDataLst>
            <p:extLst>
              <p:ext uri="{D42A27DB-BD31-4B8C-83A1-F6EECF244321}">
                <p14:modId xmlns:p14="http://schemas.microsoft.com/office/powerpoint/2010/main" val="414007662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06" imgH="306" progId="TCLayout.ActiveDocument.1">
                  <p:embed/>
                </p:oleObj>
              </mc:Choice>
              <mc:Fallback>
                <p:oleObj name="think-cell Folie" r:id="rId3" imgW="306" imgH="306"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Foliennummernplatzhalter 3">
            <a:extLst>
              <a:ext uri="{FF2B5EF4-FFF2-40B4-BE49-F238E27FC236}">
                <a16:creationId xmlns:a16="http://schemas.microsoft.com/office/drawing/2014/main" id="{5CBB33DF-4928-400A-88F8-D65602E96660}"/>
              </a:ext>
            </a:extLst>
          </p:cNvPr>
          <p:cNvSpPr>
            <a:spLocks noGrp="1"/>
          </p:cNvSpPr>
          <p:nvPr>
            <p:ph type="sldNum" sz="quarter" idx="11"/>
          </p:nvPr>
        </p:nvSpPr>
        <p:spPr bwMode="gray"/>
        <p:txBody>
          <a:bodyPr/>
          <a:lstStyle>
            <a:lvl1pPr>
              <a:defRPr/>
            </a:lvl1pPr>
          </a:lstStyle>
          <a:p>
            <a:fld id="{2D3ABA89-5E62-48D8-9951-C2FF3009A26F}" type="slidenum">
              <a:rPr lang="de-DE" smtClean="0"/>
              <a:pPr/>
              <a:t>‹Nr.›</a:t>
            </a:fld>
            <a:endParaRPr lang="de-DE" dirty="0"/>
          </a:p>
        </p:txBody>
      </p:sp>
      <p:sp>
        <p:nvSpPr>
          <p:cNvPr id="44" name="Textplatzhalter 1">
            <a:extLst>
              <a:ext uri="{FF2B5EF4-FFF2-40B4-BE49-F238E27FC236}">
                <a16:creationId xmlns:a16="http://schemas.microsoft.com/office/drawing/2014/main" id="{EEC03A2D-07FE-483C-AE2D-47DF7FFA15F4}"/>
              </a:ext>
            </a:extLst>
          </p:cNvPr>
          <p:cNvSpPr>
            <a:spLocks noGrp="1"/>
          </p:cNvSpPr>
          <p:nvPr>
            <p:ph type="body" sz="quarter" idx="12" hasCustomPrompt="1"/>
          </p:nvPr>
        </p:nvSpPr>
        <p:spPr bwMode="gray">
          <a:xfrm>
            <a:off x="191344" y="1124746"/>
            <a:ext cx="2189062" cy="4752181"/>
          </a:xfrm>
          <a:custGeom>
            <a:avLst/>
            <a:gdLst>
              <a:gd name="connsiteX0" fmla="*/ 44575 w 2189062"/>
              <a:gd name="connsiteY0" fmla="*/ 0 h 4752181"/>
              <a:gd name="connsiteX1" fmla="*/ 1008112 w 2189062"/>
              <a:gd name="connsiteY1" fmla="*/ 0 h 4752181"/>
              <a:gd name="connsiteX2" fmla="*/ 2137287 w 2189062"/>
              <a:gd name="connsiteY2" fmla="*/ 0 h 4752181"/>
              <a:gd name="connsiteX3" fmla="*/ 2144487 w 2189062"/>
              <a:gd name="connsiteY3" fmla="*/ 0 h 4752181"/>
              <a:gd name="connsiteX4" fmla="*/ 2189062 w 2189062"/>
              <a:gd name="connsiteY4" fmla="*/ 44575 h 4752181"/>
              <a:gd name="connsiteX5" fmla="*/ 2189062 w 2189062"/>
              <a:gd name="connsiteY5" fmla="*/ 4707606 h 4752181"/>
              <a:gd name="connsiteX6" fmla="*/ 2144487 w 2189062"/>
              <a:gd name="connsiteY6" fmla="*/ 4752181 h 4752181"/>
              <a:gd name="connsiteX7" fmla="*/ 2137287 w 2189062"/>
              <a:gd name="connsiteY7" fmla="*/ 4752181 h 4752181"/>
              <a:gd name="connsiteX8" fmla="*/ 1008112 w 2189062"/>
              <a:gd name="connsiteY8" fmla="*/ 4752181 h 4752181"/>
              <a:gd name="connsiteX9" fmla="*/ 44575 w 2189062"/>
              <a:gd name="connsiteY9" fmla="*/ 4752181 h 4752181"/>
              <a:gd name="connsiteX10" fmla="*/ 0 w 2189062"/>
              <a:gd name="connsiteY10" fmla="*/ 4707606 h 4752181"/>
              <a:gd name="connsiteX11" fmla="*/ 0 w 2189062"/>
              <a:gd name="connsiteY11" fmla="*/ 44575 h 4752181"/>
              <a:gd name="connsiteX12" fmla="*/ 44575 w 2189062"/>
              <a:gd name="connsiteY12" fmla="*/ 0 h 4752181"/>
              <a:gd name="connsiteX0" fmla="*/ 44575 w 2189062"/>
              <a:gd name="connsiteY0" fmla="*/ 0 h 4752181"/>
              <a:gd name="connsiteX1" fmla="*/ 2137287 w 2189062"/>
              <a:gd name="connsiteY1" fmla="*/ 0 h 4752181"/>
              <a:gd name="connsiteX2" fmla="*/ 2144487 w 2189062"/>
              <a:gd name="connsiteY2" fmla="*/ 0 h 4752181"/>
              <a:gd name="connsiteX3" fmla="*/ 2189062 w 2189062"/>
              <a:gd name="connsiteY3" fmla="*/ 44575 h 4752181"/>
              <a:gd name="connsiteX4" fmla="*/ 2189062 w 2189062"/>
              <a:gd name="connsiteY4" fmla="*/ 4707606 h 4752181"/>
              <a:gd name="connsiteX5" fmla="*/ 2144487 w 2189062"/>
              <a:gd name="connsiteY5" fmla="*/ 4752181 h 4752181"/>
              <a:gd name="connsiteX6" fmla="*/ 2137287 w 2189062"/>
              <a:gd name="connsiteY6" fmla="*/ 4752181 h 4752181"/>
              <a:gd name="connsiteX7" fmla="*/ 1008112 w 2189062"/>
              <a:gd name="connsiteY7" fmla="*/ 4752181 h 4752181"/>
              <a:gd name="connsiteX8" fmla="*/ 44575 w 2189062"/>
              <a:gd name="connsiteY8" fmla="*/ 4752181 h 4752181"/>
              <a:gd name="connsiteX9" fmla="*/ 0 w 2189062"/>
              <a:gd name="connsiteY9" fmla="*/ 4707606 h 4752181"/>
              <a:gd name="connsiteX10" fmla="*/ 0 w 2189062"/>
              <a:gd name="connsiteY10" fmla="*/ 44575 h 4752181"/>
              <a:gd name="connsiteX11" fmla="*/ 44575 w 2189062"/>
              <a:gd name="connsiteY11" fmla="*/ 0 h 4752181"/>
              <a:gd name="connsiteX0" fmla="*/ 44575 w 2189062"/>
              <a:gd name="connsiteY0" fmla="*/ 0 h 4752181"/>
              <a:gd name="connsiteX1" fmla="*/ 2137287 w 2189062"/>
              <a:gd name="connsiteY1" fmla="*/ 0 h 4752181"/>
              <a:gd name="connsiteX2" fmla="*/ 2144487 w 2189062"/>
              <a:gd name="connsiteY2" fmla="*/ 0 h 4752181"/>
              <a:gd name="connsiteX3" fmla="*/ 2189062 w 2189062"/>
              <a:gd name="connsiteY3" fmla="*/ 44575 h 4752181"/>
              <a:gd name="connsiteX4" fmla="*/ 2189062 w 2189062"/>
              <a:gd name="connsiteY4" fmla="*/ 4707606 h 4752181"/>
              <a:gd name="connsiteX5" fmla="*/ 2144487 w 2189062"/>
              <a:gd name="connsiteY5" fmla="*/ 4752181 h 4752181"/>
              <a:gd name="connsiteX6" fmla="*/ 2137287 w 2189062"/>
              <a:gd name="connsiteY6" fmla="*/ 4752181 h 4752181"/>
              <a:gd name="connsiteX7" fmla="*/ 44575 w 2189062"/>
              <a:gd name="connsiteY7" fmla="*/ 4752181 h 4752181"/>
              <a:gd name="connsiteX8" fmla="*/ 0 w 2189062"/>
              <a:gd name="connsiteY8" fmla="*/ 4707606 h 4752181"/>
              <a:gd name="connsiteX9" fmla="*/ 0 w 2189062"/>
              <a:gd name="connsiteY9" fmla="*/ 44575 h 4752181"/>
              <a:gd name="connsiteX10" fmla="*/ 44575 w 2189062"/>
              <a:gd name="connsiteY10" fmla="*/ 0 h 4752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89062" h="4752181">
                <a:moveTo>
                  <a:pt x="44575" y="0"/>
                </a:moveTo>
                <a:lnTo>
                  <a:pt x="2137287" y="0"/>
                </a:lnTo>
                <a:lnTo>
                  <a:pt x="2144487" y="0"/>
                </a:lnTo>
                <a:cubicBezTo>
                  <a:pt x="2169105" y="0"/>
                  <a:pt x="2189062" y="19957"/>
                  <a:pt x="2189062" y="44575"/>
                </a:cubicBezTo>
                <a:lnTo>
                  <a:pt x="2189062" y="4707606"/>
                </a:lnTo>
                <a:cubicBezTo>
                  <a:pt x="2189062" y="4732224"/>
                  <a:pt x="2169105" y="4752181"/>
                  <a:pt x="2144487" y="4752181"/>
                </a:cubicBezTo>
                <a:lnTo>
                  <a:pt x="2137287" y="4752181"/>
                </a:lnTo>
                <a:lnTo>
                  <a:pt x="44575" y="4752181"/>
                </a:lnTo>
                <a:cubicBezTo>
                  <a:pt x="19957" y="4752181"/>
                  <a:pt x="0" y="4732224"/>
                  <a:pt x="0" y="4707606"/>
                </a:cubicBezTo>
                <a:lnTo>
                  <a:pt x="0" y="44575"/>
                </a:lnTo>
                <a:cubicBezTo>
                  <a:pt x="0" y="19957"/>
                  <a:pt x="19957" y="0"/>
                  <a:pt x="44575" y="0"/>
                </a:cubicBezTo>
                <a:close/>
              </a:path>
            </a:pathLst>
          </a:custGeom>
          <a:solidFill>
            <a:schemeClr val="accent6"/>
          </a:solidFill>
        </p:spPr>
        <p:txBody>
          <a:bodyPr wrap="square" lIns="216000" tIns="630000" rIns="216000" bIns="216000">
            <a:noAutofit/>
          </a:bodyPr>
          <a:lstStyle>
            <a:lvl1pPr>
              <a:spcBef>
                <a:spcPts val="100"/>
              </a:spcBef>
              <a:defRPr b="0"/>
            </a:lvl1pPr>
            <a:lvl2pPr marL="216000" indent="-216000">
              <a:buSzPct val="70000"/>
              <a:buFont typeface="Effra" panose="020B0604020202020204" pitchFamily="34" charset="0"/>
              <a:buChar char="•"/>
              <a:defRPr/>
            </a:lvl2pPr>
            <a:lvl3pPr marL="432000">
              <a:spcBef>
                <a:spcPts val="0"/>
              </a:spcBef>
              <a:defRPr/>
            </a:lvl3pPr>
            <a:lvl5pPr marL="432000">
              <a:defRPr/>
            </a:lvl5pPr>
            <a:lvl6pPr marL="432000">
              <a:defRPr/>
            </a:lvl6pPr>
            <a:lvl7pPr marL="432000">
              <a:defRPr/>
            </a:lvl7pPr>
            <a:lvl8pPr marL="432000">
              <a:defRPr/>
            </a:lvl8pPr>
            <a:lvl9pPr marL="432000">
              <a:defRPr/>
            </a:lvl9pPr>
          </a:lstStyle>
          <a:p>
            <a:pPr lvl="0"/>
            <a:r>
              <a:rPr lang="de-DE" dirty="0"/>
              <a:t>Text durch Klicken bearbeiten</a:t>
            </a:r>
          </a:p>
          <a:p>
            <a:pPr lvl="1"/>
            <a:r>
              <a:rPr lang="de-DE" dirty="0"/>
              <a:t>Zweite Ebene</a:t>
            </a:r>
          </a:p>
          <a:p>
            <a:pPr lvl="2"/>
            <a:r>
              <a:rPr lang="de-DE" dirty="0"/>
              <a:t>Dritte Ebene</a:t>
            </a:r>
          </a:p>
        </p:txBody>
      </p:sp>
      <p:sp>
        <p:nvSpPr>
          <p:cNvPr id="25" name="Keywordplatzhalter 1">
            <a:extLst>
              <a:ext uri="{FF2B5EF4-FFF2-40B4-BE49-F238E27FC236}">
                <a16:creationId xmlns:a16="http://schemas.microsoft.com/office/drawing/2014/main" id="{929BE906-A2AB-43F6-92C2-50713BFD374A}"/>
              </a:ext>
            </a:extLst>
          </p:cNvPr>
          <p:cNvSpPr>
            <a:spLocks noGrp="1"/>
          </p:cNvSpPr>
          <p:nvPr>
            <p:ph type="body" sz="quarter" idx="13" hasCustomPrompt="1"/>
          </p:nvPr>
        </p:nvSpPr>
        <p:spPr bwMode="gray">
          <a:xfrm>
            <a:off x="407475" y="1340768"/>
            <a:ext cx="1756800" cy="304699"/>
          </a:xfrm>
        </p:spPr>
        <p:txBody>
          <a:bodyPr wrap="square" lIns="0" rIns="0">
            <a:spAutoFit/>
          </a:bodyPr>
          <a:lstStyle>
            <a:lvl1pPr marL="0" indent="0">
              <a:lnSpc>
                <a:spcPct val="90000"/>
              </a:lnSpc>
              <a:spcBef>
                <a:spcPts val="0"/>
              </a:spcBef>
              <a:buFont typeface="Effra" panose="020B0604020202020204" pitchFamily="34" charset="0"/>
              <a:buNone/>
              <a:defRPr sz="1100" b="1">
                <a:latin typeface="Effra" panose="020B0603020203020204" pitchFamily="34" charset="0"/>
              </a:defRPr>
            </a:lvl1pPr>
            <a:lvl2pPr marL="0" indent="0">
              <a:lnSpc>
                <a:spcPct val="90000"/>
              </a:lnSpc>
              <a:spcBef>
                <a:spcPts val="0"/>
              </a:spcBef>
              <a:buFont typeface="Effra" panose="020B0604020202020204" pitchFamily="34" charset="0"/>
              <a:buNone/>
              <a:defRPr sz="1100" b="1">
                <a:latin typeface="Effra" panose="020B0603020203020204" pitchFamily="34" charset="0"/>
              </a:defRPr>
            </a:lvl2pPr>
            <a:lvl3pPr marL="0" indent="0">
              <a:lnSpc>
                <a:spcPct val="90000"/>
              </a:lnSpc>
              <a:spcBef>
                <a:spcPts val="0"/>
              </a:spcBef>
              <a:buNone/>
              <a:defRPr sz="1100" b="1">
                <a:latin typeface="Effra" panose="020B0603020203020204" pitchFamily="34" charset="0"/>
              </a:defRPr>
            </a:lvl3pPr>
            <a:lvl4pPr marL="0" indent="0">
              <a:lnSpc>
                <a:spcPct val="90000"/>
              </a:lnSpc>
              <a:spcBef>
                <a:spcPts val="0"/>
              </a:spcBef>
              <a:buNone/>
              <a:defRPr sz="1100" b="1">
                <a:latin typeface="Effra" panose="020B0603020203020204" pitchFamily="34" charset="0"/>
              </a:defRPr>
            </a:lvl4pPr>
            <a:lvl5pPr marL="0" indent="0">
              <a:lnSpc>
                <a:spcPct val="90000"/>
              </a:lnSpc>
              <a:spcBef>
                <a:spcPts val="0"/>
              </a:spcBef>
              <a:buNone/>
              <a:defRPr sz="1100" b="1">
                <a:latin typeface="Effra" panose="020B0603020203020204" pitchFamily="34" charset="0"/>
              </a:defRPr>
            </a:lvl5pPr>
          </a:lstStyle>
          <a:p>
            <a:pPr lvl="0"/>
            <a:r>
              <a:rPr lang="de-DE" dirty="0"/>
              <a:t>Keyword durch Klicken bearbeiten</a:t>
            </a:r>
          </a:p>
        </p:txBody>
      </p:sp>
      <p:sp>
        <p:nvSpPr>
          <p:cNvPr id="45" name="Textplatzhalter 2">
            <a:extLst>
              <a:ext uri="{FF2B5EF4-FFF2-40B4-BE49-F238E27FC236}">
                <a16:creationId xmlns:a16="http://schemas.microsoft.com/office/drawing/2014/main" id="{F95A926F-D46B-4479-B3F0-258406E18E21}"/>
              </a:ext>
            </a:extLst>
          </p:cNvPr>
          <p:cNvSpPr>
            <a:spLocks noGrp="1"/>
          </p:cNvSpPr>
          <p:nvPr>
            <p:ph type="body" sz="quarter" idx="14" hasCustomPrompt="1"/>
          </p:nvPr>
        </p:nvSpPr>
        <p:spPr bwMode="gray">
          <a:xfrm>
            <a:off x="2596407" y="1124746"/>
            <a:ext cx="2189062" cy="4752181"/>
          </a:xfrm>
          <a:custGeom>
            <a:avLst/>
            <a:gdLst>
              <a:gd name="connsiteX0" fmla="*/ 44575 w 2189062"/>
              <a:gd name="connsiteY0" fmla="*/ 0 h 4752181"/>
              <a:gd name="connsiteX1" fmla="*/ 1008112 w 2189062"/>
              <a:gd name="connsiteY1" fmla="*/ 0 h 4752181"/>
              <a:gd name="connsiteX2" fmla="*/ 2137287 w 2189062"/>
              <a:gd name="connsiteY2" fmla="*/ 0 h 4752181"/>
              <a:gd name="connsiteX3" fmla="*/ 2144487 w 2189062"/>
              <a:gd name="connsiteY3" fmla="*/ 0 h 4752181"/>
              <a:gd name="connsiteX4" fmla="*/ 2189062 w 2189062"/>
              <a:gd name="connsiteY4" fmla="*/ 44575 h 4752181"/>
              <a:gd name="connsiteX5" fmla="*/ 2189062 w 2189062"/>
              <a:gd name="connsiteY5" fmla="*/ 4707606 h 4752181"/>
              <a:gd name="connsiteX6" fmla="*/ 2144487 w 2189062"/>
              <a:gd name="connsiteY6" fmla="*/ 4752181 h 4752181"/>
              <a:gd name="connsiteX7" fmla="*/ 2137287 w 2189062"/>
              <a:gd name="connsiteY7" fmla="*/ 4752181 h 4752181"/>
              <a:gd name="connsiteX8" fmla="*/ 1008112 w 2189062"/>
              <a:gd name="connsiteY8" fmla="*/ 4752181 h 4752181"/>
              <a:gd name="connsiteX9" fmla="*/ 44575 w 2189062"/>
              <a:gd name="connsiteY9" fmla="*/ 4752181 h 4752181"/>
              <a:gd name="connsiteX10" fmla="*/ 0 w 2189062"/>
              <a:gd name="connsiteY10" fmla="*/ 4707606 h 4752181"/>
              <a:gd name="connsiteX11" fmla="*/ 0 w 2189062"/>
              <a:gd name="connsiteY11" fmla="*/ 44575 h 4752181"/>
              <a:gd name="connsiteX12" fmla="*/ 44575 w 2189062"/>
              <a:gd name="connsiteY12" fmla="*/ 0 h 4752181"/>
              <a:gd name="connsiteX0" fmla="*/ 44575 w 2189062"/>
              <a:gd name="connsiteY0" fmla="*/ 0 h 4752181"/>
              <a:gd name="connsiteX1" fmla="*/ 2137287 w 2189062"/>
              <a:gd name="connsiteY1" fmla="*/ 0 h 4752181"/>
              <a:gd name="connsiteX2" fmla="*/ 2144487 w 2189062"/>
              <a:gd name="connsiteY2" fmla="*/ 0 h 4752181"/>
              <a:gd name="connsiteX3" fmla="*/ 2189062 w 2189062"/>
              <a:gd name="connsiteY3" fmla="*/ 44575 h 4752181"/>
              <a:gd name="connsiteX4" fmla="*/ 2189062 w 2189062"/>
              <a:gd name="connsiteY4" fmla="*/ 4707606 h 4752181"/>
              <a:gd name="connsiteX5" fmla="*/ 2144487 w 2189062"/>
              <a:gd name="connsiteY5" fmla="*/ 4752181 h 4752181"/>
              <a:gd name="connsiteX6" fmla="*/ 2137287 w 2189062"/>
              <a:gd name="connsiteY6" fmla="*/ 4752181 h 4752181"/>
              <a:gd name="connsiteX7" fmla="*/ 1008112 w 2189062"/>
              <a:gd name="connsiteY7" fmla="*/ 4752181 h 4752181"/>
              <a:gd name="connsiteX8" fmla="*/ 44575 w 2189062"/>
              <a:gd name="connsiteY8" fmla="*/ 4752181 h 4752181"/>
              <a:gd name="connsiteX9" fmla="*/ 0 w 2189062"/>
              <a:gd name="connsiteY9" fmla="*/ 4707606 h 4752181"/>
              <a:gd name="connsiteX10" fmla="*/ 0 w 2189062"/>
              <a:gd name="connsiteY10" fmla="*/ 44575 h 4752181"/>
              <a:gd name="connsiteX11" fmla="*/ 44575 w 2189062"/>
              <a:gd name="connsiteY11" fmla="*/ 0 h 4752181"/>
              <a:gd name="connsiteX0" fmla="*/ 44575 w 2189062"/>
              <a:gd name="connsiteY0" fmla="*/ 0 h 4752181"/>
              <a:gd name="connsiteX1" fmla="*/ 2137287 w 2189062"/>
              <a:gd name="connsiteY1" fmla="*/ 0 h 4752181"/>
              <a:gd name="connsiteX2" fmla="*/ 2144487 w 2189062"/>
              <a:gd name="connsiteY2" fmla="*/ 0 h 4752181"/>
              <a:gd name="connsiteX3" fmla="*/ 2189062 w 2189062"/>
              <a:gd name="connsiteY3" fmla="*/ 44575 h 4752181"/>
              <a:gd name="connsiteX4" fmla="*/ 2189062 w 2189062"/>
              <a:gd name="connsiteY4" fmla="*/ 4707606 h 4752181"/>
              <a:gd name="connsiteX5" fmla="*/ 2144487 w 2189062"/>
              <a:gd name="connsiteY5" fmla="*/ 4752181 h 4752181"/>
              <a:gd name="connsiteX6" fmla="*/ 2137287 w 2189062"/>
              <a:gd name="connsiteY6" fmla="*/ 4752181 h 4752181"/>
              <a:gd name="connsiteX7" fmla="*/ 44575 w 2189062"/>
              <a:gd name="connsiteY7" fmla="*/ 4752181 h 4752181"/>
              <a:gd name="connsiteX8" fmla="*/ 0 w 2189062"/>
              <a:gd name="connsiteY8" fmla="*/ 4707606 h 4752181"/>
              <a:gd name="connsiteX9" fmla="*/ 0 w 2189062"/>
              <a:gd name="connsiteY9" fmla="*/ 44575 h 4752181"/>
              <a:gd name="connsiteX10" fmla="*/ 44575 w 2189062"/>
              <a:gd name="connsiteY10" fmla="*/ 0 h 4752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89062" h="4752181">
                <a:moveTo>
                  <a:pt x="44575" y="0"/>
                </a:moveTo>
                <a:lnTo>
                  <a:pt x="2137287" y="0"/>
                </a:lnTo>
                <a:lnTo>
                  <a:pt x="2144487" y="0"/>
                </a:lnTo>
                <a:cubicBezTo>
                  <a:pt x="2169105" y="0"/>
                  <a:pt x="2189062" y="19957"/>
                  <a:pt x="2189062" y="44575"/>
                </a:cubicBezTo>
                <a:lnTo>
                  <a:pt x="2189062" y="4707606"/>
                </a:lnTo>
                <a:cubicBezTo>
                  <a:pt x="2189062" y="4732224"/>
                  <a:pt x="2169105" y="4752181"/>
                  <a:pt x="2144487" y="4752181"/>
                </a:cubicBezTo>
                <a:lnTo>
                  <a:pt x="2137287" y="4752181"/>
                </a:lnTo>
                <a:lnTo>
                  <a:pt x="44575" y="4752181"/>
                </a:lnTo>
                <a:cubicBezTo>
                  <a:pt x="19957" y="4752181"/>
                  <a:pt x="0" y="4732224"/>
                  <a:pt x="0" y="4707606"/>
                </a:cubicBezTo>
                <a:lnTo>
                  <a:pt x="0" y="44575"/>
                </a:lnTo>
                <a:cubicBezTo>
                  <a:pt x="0" y="19957"/>
                  <a:pt x="19957" y="0"/>
                  <a:pt x="44575" y="0"/>
                </a:cubicBezTo>
                <a:close/>
              </a:path>
            </a:pathLst>
          </a:custGeom>
          <a:solidFill>
            <a:schemeClr val="accent4"/>
          </a:solidFill>
        </p:spPr>
        <p:txBody>
          <a:bodyPr wrap="square" lIns="216000" tIns="630000" rIns="216000" bIns="216000">
            <a:noAutofit/>
          </a:bodyPr>
          <a:lstStyle>
            <a:lvl1pPr>
              <a:spcBef>
                <a:spcPts val="100"/>
              </a:spcBef>
              <a:defRPr b="0"/>
            </a:lvl1pPr>
            <a:lvl2pPr marL="216000" indent="-216000">
              <a:buSzPct val="70000"/>
              <a:buFont typeface="Effra" panose="020B0604020202020204" pitchFamily="34" charset="0"/>
              <a:buChar char="•"/>
              <a:defRPr/>
            </a:lvl2pPr>
            <a:lvl3pPr marL="432000">
              <a:spcBef>
                <a:spcPts val="0"/>
              </a:spcBef>
              <a:defRPr/>
            </a:lvl3pPr>
            <a:lvl5pPr marL="432000">
              <a:defRPr/>
            </a:lvl5pPr>
            <a:lvl6pPr marL="432000">
              <a:defRPr/>
            </a:lvl6pPr>
            <a:lvl7pPr marL="432000">
              <a:defRPr/>
            </a:lvl7pPr>
            <a:lvl8pPr marL="432000">
              <a:defRPr/>
            </a:lvl8pPr>
            <a:lvl9pPr marL="432000">
              <a:defRPr/>
            </a:lvl9pPr>
          </a:lstStyle>
          <a:p>
            <a:pPr lvl="0"/>
            <a:r>
              <a:rPr lang="de-DE" dirty="0"/>
              <a:t>Text durch Klicken bearbeiten</a:t>
            </a:r>
          </a:p>
          <a:p>
            <a:pPr lvl="1"/>
            <a:r>
              <a:rPr lang="de-DE" dirty="0"/>
              <a:t>Zweite Ebene</a:t>
            </a:r>
          </a:p>
          <a:p>
            <a:pPr lvl="2"/>
            <a:r>
              <a:rPr lang="de-DE" dirty="0"/>
              <a:t>Dritte Ebene</a:t>
            </a:r>
          </a:p>
        </p:txBody>
      </p:sp>
      <p:sp>
        <p:nvSpPr>
          <p:cNvPr id="46" name="Keywordplatzhalter 2">
            <a:extLst>
              <a:ext uri="{FF2B5EF4-FFF2-40B4-BE49-F238E27FC236}">
                <a16:creationId xmlns:a16="http://schemas.microsoft.com/office/drawing/2014/main" id="{7C939A1C-8117-498E-AD88-4192C299D20A}"/>
              </a:ext>
            </a:extLst>
          </p:cNvPr>
          <p:cNvSpPr>
            <a:spLocks noGrp="1"/>
          </p:cNvSpPr>
          <p:nvPr>
            <p:ph type="body" sz="quarter" idx="15" hasCustomPrompt="1"/>
          </p:nvPr>
        </p:nvSpPr>
        <p:spPr bwMode="gray">
          <a:xfrm>
            <a:off x="2812538" y="1340768"/>
            <a:ext cx="1756800" cy="304699"/>
          </a:xfrm>
        </p:spPr>
        <p:txBody>
          <a:bodyPr wrap="square" lIns="0" rIns="0">
            <a:spAutoFit/>
          </a:bodyPr>
          <a:lstStyle>
            <a:lvl1pPr marL="0" indent="0">
              <a:lnSpc>
                <a:spcPct val="90000"/>
              </a:lnSpc>
              <a:spcBef>
                <a:spcPts val="0"/>
              </a:spcBef>
              <a:buFont typeface="Effra" panose="020B0604020202020204" pitchFamily="34" charset="0"/>
              <a:buNone/>
              <a:defRPr sz="1100" b="1">
                <a:latin typeface="Effra" panose="020B0603020203020204" pitchFamily="34" charset="0"/>
              </a:defRPr>
            </a:lvl1pPr>
            <a:lvl2pPr marL="0" indent="0">
              <a:lnSpc>
                <a:spcPct val="90000"/>
              </a:lnSpc>
              <a:spcBef>
                <a:spcPts val="0"/>
              </a:spcBef>
              <a:buFont typeface="Effra" panose="020B0604020202020204" pitchFamily="34" charset="0"/>
              <a:buNone/>
              <a:defRPr sz="1100" b="1">
                <a:latin typeface="Effra" panose="020B0603020203020204" pitchFamily="34" charset="0"/>
              </a:defRPr>
            </a:lvl2pPr>
            <a:lvl3pPr marL="0" indent="0">
              <a:lnSpc>
                <a:spcPct val="90000"/>
              </a:lnSpc>
              <a:spcBef>
                <a:spcPts val="0"/>
              </a:spcBef>
              <a:buNone/>
              <a:defRPr sz="1100" b="1">
                <a:latin typeface="Effra" panose="020B0603020203020204" pitchFamily="34" charset="0"/>
              </a:defRPr>
            </a:lvl3pPr>
            <a:lvl4pPr marL="0" indent="0">
              <a:lnSpc>
                <a:spcPct val="90000"/>
              </a:lnSpc>
              <a:spcBef>
                <a:spcPts val="0"/>
              </a:spcBef>
              <a:buNone/>
              <a:defRPr sz="1100" b="1">
                <a:latin typeface="Effra" panose="020B0603020203020204" pitchFamily="34" charset="0"/>
              </a:defRPr>
            </a:lvl4pPr>
            <a:lvl5pPr marL="0" indent="0">
              <a:lnSpc>
                <a:spcPct val="90000"/>
              </a:lnSpc>
              <a:spcBef>
                <a:spcPts val="0"/>
              </a:spcBef>
              <a:buNone/>
              <a:defRPr sz="1100" b="1">
                <a:latin typeface="Effra" panose="020B0603020203020204" pitchFamily="34" charset="0"/>
              </a:defRPr>
            </a:lvl5pPr>
          </a:lstStyle>
          <a:p>
            <a:pPr lvl="0"/>
            <a:r>
              <a:rPr lang="de-DE" dirty="0"/>
              <a:t>Keyword durch Klicken bearbeiten</a:t>
            </a:r>
          </a:p>
        </p:txBody>
      </p:sp>
      <p:sp>
        <p:nvSpPr>
          <p:cNvPr id="47" name="Textplatzhalter 3">
            <a:extLst>
              <a:ext uri="{FF2B5EF4-FFF2-40B4-BE49-F238E27FC236}">
                <a16:creationId xmlns:a16="http://schemas.microsoft.com/office/drawing/2014/main" id="{9437AC37-A81F-4440-8F66-0B651041A3E0}"/>
              </a:ext>
            </a:extLst>
          </p:cNvPr>
          <p:cNvSpPr>
            <a:spLocks noGrp="1"/>
          </p:cNvSpPr>
          <p:nvPr>
            <p:ph type="body" sz="quarter" idx="16" hasCustomPrompt="1"/>
          </p:nvPr>
        </p:nvSpPr>
        <p:spPr bwMode="gray">
          <a:xfrm>
            <a:off x="5001470" y="1124746"/>
            <a:ext cx="2189062" cy="4752181"/>
          </a:xfrm>
          <a:custGeom>
            <a:avLst/>
            <a:gdLst>
              <a:gd name="connsiteX0" fmla="*/ 44575 w 2189062"/>
              <a:gd name="connsiteY0" fmla="*/ 0 h 4752181"/>
              <a:gd name="connsiteX1" fmla="*/ 1008112 w 2189062"/>
              <a:gd name="connsiteY1" fmla="*/ 0 h 4752181"/>
              <a:gd name="connsiteX2" fmla="*/ 2137287 w 2189062"/>
              <a:gd name="connsiteY2" fmla="*/ 0 h 4752181"/>
              <a:gd name="connsiteX3" fmla="*/ 2144487 w 2189062"/>
              <a:gd name="connsiteY3" fmla="*/ 0 h 4752181"/>
              <a:gd name="connsiteX4" fmla="*/ 2189062 w 2189062"/>
              <a:gd name="connsiteY4" fmla="*/ 44575 h 4752181"/>
              <a:gd name="connsiteX5" fmla="*/ 2189062 w 2189062"/>
              <a:gd name="connsiteY5" fmla="*/ 4707606 h 4752181"/>
              <a:gd name="connsiteX6" fmla="*/ 2144487 w 2189062"/>
              <a:gd name="connsiteY6" fmla="*/ 4752181 h 4752181"/>
              <a:gd name="connsiteX7" fmla="*/ 2137287 w 2189062"/>
              <a:gd name="connsiteY7" fmla="*/ 4752181 h 4752181"/>
              <a:gd name="connsiteX8" fmla="*/ 1008112 w 2189062"/>
              <a:gd name="connsiteY8" fmla="*/ 4752181 h 4752181"/>
              <a:gd name="connsiteX9" fmla="*/ 44575 w 2189062"/>
              <a:gd name="connsiteY9" fmla="*/ 4752181 h 4752181"/>
              <a:gd name="connsiteX10" fmla="*/ 0 w 2189062"/>
              <a:gd name="connsiteY10" fmla="*/ 4707606 h 4752181"/>
              <a:gd name="connsiteX11" fmla="*/ 0 w 2189062"/>
              <a:gd name="connsiteY11" fmla="*/ 44575 h 4752181"/>
              <a:gd name="connsiteX12" fmla="*/ 44575 w 2189062"/>
              <a:gd name="connsiteY12" fmla="*/ 0 h 4752181"/>
              <a:gd name="connsiteX0" fmla="*/ 44575 w 2189062"/>
              <a:gd name="connsiteY0" fmla="*/ 0 h 4752181"/>
              <a:gd name="connsiteX1" fmla="*/ 2137287 w 2189062"/>
              <a:gd name="connsiteY1" fmla="*/ 0 h 4752181"/>
              <a:gd name="connsiteX2" fmla="*/ 2144487 w 2189062"/>
              <a:gd name="connsiteY2" fmla="*/ 0 h 4752181"/>
              <a:gd name="connsiteX3" fmla="*/ 2189062 w 2189062"/>
              <a:gd name="connsiteY3" fmla="*/ 44575 h 4752181"/>
              <a:gd name="connsiteX4" fmla="*/ 2189062 w 2189062"/>
              <a:gd name="connsiteY4" fmla="*/ 4707606 h 4752181"/>
              <a:gd name="connsiteX5" fmla="*/ 2144487 w 2189062"/>
              <a:gd name="connsiteY5" fmla="*/ 4752181 h 4752181"/>
              <a:gd name="connsiteX6" fmla="*/ 2137287 w 2189062"/>
              <a:gd name="connsiteY6" fmla="*/ 4752181 h 4752181"/>
              <a:gd name="connsiteX7" fmla="*/ 1008112 w 2189062"/>
              <a:gd name="connsiteY7" fmla="*/ 4752181 h 4752181"/>
              <a:gd name="connsiteX8" fmla="*/ 44575 w 2189062"/>
              <a:gd name="connsiteY8" fmla="*/ 4752181 h 4752181"/>
              <a:gd name="connsiteX9" fmla="*/ 0 w 2189062"/>
              <a:gd name="connsiteY9" fmla="*/ 4707606 h 4752181"/>
              <a:gd name="connsiteX10" fmla="*/ 0 w 2189062"/>
              <a:gd name="connsiteY10" fmla="*/ 44575 h 4752181"/>
              <a:gd name="connsiteX11" fmla="*/ 44575 w 2189062"/>
              <a:gd name="connsiteY11" fmla="*/ 0 h 4752181"/>
              <a:gd name="connsiteX0" fmla="*/ 44575 w 2189062"/>
              <a:gd name="connsiteY0" fmla="*/ 0 h 4752181"/>
              <a:gd name="connsiteX1" fmla="*/ 2137287 w 2189062"/>
              <a:gd name="connsiteY1" fmla="*/ 0 h 4752181"/>
              <a:gd name="connsiteX2" fmla="*/ 2144487 w 2189062"/>
              <a:gd name="connsiteY2" fmla="*/ 0 h 4752181"/>
              <a:gd name="connsiteX3" fmla="*/ 2189062 w 2189062"/>
              <a:gd name="connsiteY3" fmla="*/ 44575 h 4752181"/>
              <a:gd name="connsiteX4" fmla="*/ 2189062 w 2189062"/>
              <a:gd name="connsiteY4" fmla="*/ 4707606 h 4752181"/>
              <a:gd name="connsiteX5" fmla="*/ 2144487 w 2189062"/>
              <a:gd name="connsiteY5" fmla="*/ 4752181 h 4752181"/>
              <a:gd name="connsiteX6" fmla="*/ 2137287 w 2189062"/>
              <a:gd name="connsiteY6" fmla="*/ 4752181 h 4752181"/>
              <a:gd name="connsiteX7" fmla="*/ 44575 w 2189062"/>
              <a:gd name="connsiteY7" fmla="*/ 4752181 h 4752181"/>
              <a:gd name="connsiteX8" fmla="*/ 0 w 2189062"/>
              <a:gd name="connsiteY8" fmla="*/ 4707606 h 4752181"/>
              <a:gd name="connsiteX9" fmla="*/ 0 w 2189062"/>
              <a:gd name="connsiteY9" fmla="*/ 44575 h 4752181"/>
              <a:gd name="connsiteX10" fmla="*/ 44575 w 2189062"/>
              <a:gd name="connsiteY10" fmla="*/ 0 h 4752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89062" h="4752181">
                <a:moveTo>
                  <a:pt x="44575" y="0"/>
                </a:moveTo>
                <a:lnTo>
                  <a:pt x="2137287" y="0"/>
                </a:lnTo>
                <a:lnTo>
                  <a:pt x="2144487" y="0"/>
                </a:lnTo>
                <a:cubicBezTo>
                  <a:pt x="2169105" y="0"/>
                  <a:pt x="2189062" y="19957"/>
                  <a:pt x="2189062" y="44575"/>
                </a:cubicBezTo>
                <a:lnTo>
                  <a:pt x="2189062" y="4707606"/>
                </a:lnTo>
                <a:cubicBezTo>
                  <a:pt x="2189062" y="4732224"/>
                  <a:pt x="2169105" y="4752181"/>
                  <a:pt x="2144487" y="4752181"/>
                </a:cubicBezTo>
                <a:lnTo>
                  <a:pt x="2137287" y="4752181"/>
                </a:lnTo>
                <a:lnTo>
                  <a:pt x="44575" y="4752181"/>
                </a:lnTo>
                <a:cubicBezTo>
                  <a:pt x="19957" y="4752181"/>
                  <a:pt x="0" y="4732224"/>
                  <a:pt x="0" y="4707606"/>
                </a:cubicBezTo>
                <a:lnTo>
                  <a:pt x="0" y="44575"/>
                </a:lnTo>
                <a:cubicBezTo>
                  <a:pt x="0" y="19957"/>
                  <a:pt x="19957" y="0"/>
                  <a:pt x="44575" y="0"/>
                </a:cubicBezTo>
                <a:close/>
              </a:path>
            </a:pathLst>
          </a:custGeom>
          <a:solidFill>
            <a:schemeClr val="accent5"/>
          </a:solidFill>
        </p:spPr>
        <p:txBody>
          <a:bodyPr wrap="square" lIns="216000" tIns="630000" rIns="216000" bIns="216000">
            <a:noAutofit/>
          </a:bodyPr>
          <a:lstStyle>
            <a:lvl1pPr>
              <a:spcBef>
                <a:spcPts val="100"/>
              </a:spcBef>
              <a:defRPr b="0">
                <a:solidFill>
                  <a:schemeClr val="bg1"/>
                </a:solidFill>
              </a:defRPr>
            </a:lvl1pPr>
            <a:lvl2pPr marL="216000" indent="-216000">
              <a:buSzPct val="70000"/>
              <a:buFont typeface="Effra" panose="020B0604020202020204" pitchFamily="34" charset="0"/>
              <a:buChar char="•"/>
              <a:defRPr>
                <a:solidFill>
                  <a:schemeClr val="bg1"/>
                </a:solidFill>
              </a:defRPr>
            </a:lvl2pPr>
            <a:lvl3pPr marL="432000">
              <a:spcBef>
                <a:spcPts val="0"/>
              </a:spcBef>
              <a:defRPr>
                <a:solidFill>
                  <a:schemeClr val="bg1"/>
                </a:solidFill>
              </a:defRPr>
            </a:lvl3pPr>
            <a:lvl4pPr>
              <a:defRPr>
                <a:solidFill>
                  <a:schemeClr val="bg1"/>
                </a:solidFill>
              </a:defRPr>
            </a:lvl4pPr>
            <a:lvl5pPr marL="432000">
              <a:defRPr>
                <a:solidFill>
                  <a:schemeClr val="bg1"/>
                </a:solidFill>
              </a:defRPr>
            </a:lvl5pPr>
            <a:lvl6pPr marL="432000">
              <a:defRPr/>
            </a:lvl6pPr>
            <a:lvl7pPr marL="432000">
              <a:defRPr/>
            </a:lvl7pPr>
            <a:lvl8pPr marL="432000">
              <a:defRPr/>
            </a:lvl8pPr>
            <a:lvl9pPr marL="432000">
              <a:defRPr/>
            </a:lvl9pPr>
          </a:lstStyle>
          <a:p>
            <a:pPr lvl="0"/>
            <a:r>
              <a:rPr lang="de-DE" dirty="0"/>
              <a:t>Text durch Klicken bearbeiten</a:t>
            </a:r>
          </a:p>
          <a:p>
            <a:pPr lvl="1"/>
            <a:r>
              <a:rPr lang="de-DE" dirty="0"/>
              <a:t>Zweite Ebene</a:t>
            </a:r>
          </a:p>
          <a:p>
            <a:pPr lvl="2"/>
            <a:r>
              <a:rPr lang="de-DE" dirty="0"/>
              <a:t>Dritte Ebene</a:t>
            </a:r>
          </a:p>
        </p:txBody>
      </p:sp>
      <p:sp>
        <p:nvSpPr>
          <p:cNvPr id="48" name="Keywordplatzhalter 3">
            <a:extLst>
              <a:ext uri="{FF2B5EF4-FFF2-40B4-BE49-F238E27FC236}">
                <a16:creationId xmlns:a16="http://schemas.microsoft.com/office/drawing/2014/main" id="{32F207BD-3688-4EE9-A888-9387E5DC82A8}"/>
              </a:ext>
            </a:extLst>
          </p:cNvPr>
          <p:cNvSpPr>
            <a:spLocks noGrp="1"/>
          </p:cNvSpPr>
          <p:nvPr>
            <p:ph type="body" sz="quarter" idx="17" hasCustomPrompt="1"/>
          </p:nvPr>
        </p:nvSpPr>
        <p:spPr bwMode="gray">
          <a:xfrm>
            <a:off x="5217601" y="1340768"/>
            <a:ext cx="1756800" cy="304699"/>
          </a:xfrm>
        </p:spPr>
        <p:txBody>
          <a:bodyPr wrap="square" lIns="0" rIns="0">
            <a:spAutoFit/>
          </a:bodyPr>
          <a:lstStyle>
            <a:lvl1pPr marL="0" indent="0">
              <a:lnSpc>
                <a:spcPct val="90000"/>
              </a:lnSpc>
              <a:spcBef>
                <a:spcPts val="0"/>
              </a:spcBef>
              <a:buFont typeface="Effra" panose="020B0604020202020204" pitchFamily="34" charset="0"/>
              <a:buNone/>
              <a:defRPr sz="1100" b="1">
                <a:solidFill>
                  <a:schemeClr val="bg1"/>
                </a:solidFill>
                <a:latin typeface="Effra" panose="020B0603020203020204" pitchFamily="34" charset="0"/>
              </a:defRPr>
            </a:lvl1pPr>
            <a:lvl2pPr marL="0" indent="0">
              <a:lnSpc>
                <a:spcPct val="90000"/>
              </a:lnSpc>
              <a:spcBef>
                <a:spcPts val="0"/>
              </a:spcBef>
              <a:buFont typeface="Effra" panose="020B0604020202020204" pitchFamily="34" charset="0"/>
              <a:buNone/>
              <a:defRPr sz="1100" b="1">
                <a:solidFill>
                  <a:schemeClr val="bg1"/>
                </a:solidFill>
                <a:latin typeface="Effra" panose="020B0603020203020204" pitchFamily="34" charset="0"/>
              </a:defRPr>
            </a:lvl2pPr>
            <a:lvl3pPr marL="0" indent="0">
              <a:lnSpc>
                <a:spcPct val="90000"/>
              </a:lnSpc>
              <a:spcBef>
                <a:spcPts val="0"/>
              </a:spcBef>
              <a:buNone/>
              <a:defRPr sz="1100" b="1">
                <a:solidFill>
                  <a:schemeClr val="bg1"/>
                </a:solidFill>
                <a:latin typeface="Effra" panose="020B0603020203020204" pitchFamily="34" charset="0"/>
              </a:defRPr>
            </a:lvl3pPr>
            <a:lvl4pPr marL="0" indent="0">
              <a:lnSpc>
                <a:spcPct val="90000"/>
              </a:lnSpc>
              <a:spcBef>
                <a:spcPts val="0"/>
              </a:spcBef>
              <a:buNone/>
              <a:defRPr sz="1100" b="1">
                <a:solidFill>
                  <a:schemeClr val="bg1"/>
                </a:solidFill>
                <a:latin typeface="Effra" panose="020B0603020203020204" pitchFamily="34" charset="0"/>
              </a:defRPr>
            </a:lvl4pPr>
            <a:lvl5pPr marL="0" indent="0">
              <a:lnSpc>
                <a:spcPct val="90000"/>
              </a:lnSpc>
              <a:spcBef>
                <a:spcPts val="0"/>
              </a:spcBef>
              <a:buNone/>
              <a:defRPr sz="1100" b="1">
                <a:solidFill>
                  <a:schemeClr val="bg1"/>
                </a:solidFill>
                <a:latin typeface="Effra" panose="020B0603020203020204" pitchFamily="34" charset="0"/>
              </a:defRPr>
            </a:lvl5pPr>
          </a:lstStyle>
          <a:p>
            <a:pPr lvl="0"/>
            <a:r>
              <a:rPr lang="de-DE" dirty="0"/>
              <a:t>Keyword durch Klicken bearbeiten</a:t>
            </a:r>
          </a:p>
        </p:txBody>
      </p:sp>
      <p:sp>
        <p:nvSpPr>
          <p:cNvPr id="49" name="Textplatzhalter 4">
            <a:extLst>
              <a:ext uri="{FF2B5EF4-FFF2-40B4-BE49-F238E27FC236}">
                <a16:creationId xmlns:a16="http://schemas.microsoft.com/office/drawing/2014/main" id="{193D5A46-CFDF-4A5C-AE5B-70CD7AA87D32}"/>
              </a:ext>
            </a:extLst>
          </p:cNvPr>
          <p:cNvSpPr>
            <a:spLocks noGrp="1"/>
          </p:cNvSpPr>
          <p:nvPr>
            <p:ph type="body" sz="quarter" idx="18" hasCustomPrompt="1"/>
          </p:nvPr>
        </p:nvSpPr>
        <p:spPr bwMode="gray">
          <a:xfrm>
            <a:off x="7406533" y="1124746"/>
            <a:ext cx="2189062" cy="4752181"/>
          </a:xfrm>
          <a:custGeom>
            <a:avLst/>
            <a:gdLst>
              <a:gd name="connsiteX0" fmla="*/ 44575 w 2189062"/>
              <a:gd name="connsiteY0" fmla="*/ 0 h 4752181"/>
              <a:gd name="connsiteX1" fmla="*/ 1008112 w 2189062"/>
              <a:gd name="connsiteY1" fmla="*/ 0 h 4752181"/>
              <a:gd name="connsiteX2" fmla="*/ 2137287 w 2189062"/>
              <a:gd name="connsiteY2" fmla="*/ 0 h 4752181"/>
              <a:gd name="connsiteX3" fmla="*/ 2144487 w 2189062"/>
              <a:gd name="connsiteY3" fmla="*/ 0 h 4752181"/>
              <a:gd name="connsiteX4" fmla="*/ 2189062 w 2189062"/>
              <a:gd name="connsiteY4" fmla="*/ 44575 h 4752181"/>
              <a:gd name="connsiteX5" fmla="*/ 2189062 w 2189062"/>
              <a:gd name="connsiteY5" fmla="*/ 4707606 h 4752181"/>
              <a:gd name="connsiteX6" fmla="*/ 2144487 w 2189062"/>
              <a:gd name="connsiteY6" fmla="*/ 4752181 h 4752181"/>
              <a:gd name="connsiteX7" fmla="*/ 2137287 w 2189062"/>
              <a:gd name="connsiteY7" fmla="*/ 4752181 h 4752181"/>
              <a:gd name="connsiteX8" fmla="*/ 1008112 w 2189062"/>
              <a:gd name="connsiteY8" fmla="*/ 4752181 h 4752181"/>
              <a:gd name="connsiteX9" fmla="*/ 44575 w 2189062"/>
              <a:gd name="connsiteY9" fmla="*/ 4752181 h 4752181"/>
              <a:gd name="connsiteX10" fmla="*/ 0 w 2189062"/>
              <a:gd name="connsiteY10" fmla="*/ 4707606 h 4752181"/>
              <a:gd name="connsiteX11" fmla="*/ 0 w 2189062"/>
              <a:gd name="connsiteY11" fmla="*/ 44575 h 4752181"/>
              <a:gd name="connsiteX12" fmla="*/ 44575 w 2189062"/>
              <a:gd name="connsiteY12" fmla="*/ 0 h 4752181"/>
              <a:gd name="connsiteX0" fmla="*/ 44575 w 2189062"/>
              <a:gd name="connsiteY0" fmla="*/ 0 h 4752181"/>
              <a:gd name="connsiteX1" fmla="*/ 2137287 w 2189062"/>
              <a:gd name="connsiteY1" fmla="*/ 0 h 4752181"/>
              <a:gd name="connsiteX2" fmla="*/ 2144487 w 2189062"/>
              <a:gd name="connsiteY2" fmla="*/ 0 h 4752181"/>
              <a:gd name="connsiteX3" fmla="*/ 2189062 w 2189062"/>
              <a:gd name="connsiteY3" fmla="*/ 44575 h 4752181"/>
              <a:gd name="connsiteX4" fmla="*/ 2189062 w 2189062"/>
              <a:gd name="connsiteY4" fmla="*/ 4707606 h 4752181"/>
              <a:gd name="connsiteX5" fmla="*/ 2144487 w 2189062"/>
              <a:gd name="connsiteY5" fmla="*/ 4752181 h 4752181"/>
              <a:gd name="connsiteX6" fmla="*/ 2137287 w 2189062"/>
              <a:gd name="connsiteY6" fmla="*/ 4752181 h 4752181"/>
              <a:gd name="connsiteX7" fmla="*/ 1008112 w 2189062"/>
              <a:gd name="connsiteY7" fmla="*/ 4752181 h 4752181"/>
              <a:gd name="connsiteX8" fmla="*/ 44575 w 2189062"/>
              <a:gd name="connsiteY8" fmla="*/ 4752181 h 4752181"/>
              <a:gd name="connsiteX9" fmla="*/ 0 w 2189062"/>
              <a:gd name="connsiteY9" fmla="*/ 4707606 h 4752181"/>
              <a:gd name="connsiteX10" fmla="*/ 0 w 2189062"/>
              <a:gd name="connsiteY10" fmla="*/ 44575 h 4752181"/>
              <a:gd name="connsiteX11" fmla="*/ 44575 w 2189062"/>
              <a:gd name="connsiteY11" fmla="*/ 0 h 4752181"/>
              <a:gd name="connsiteX0" fmla="*/ 44575 w 2189062"/>
              <a:gd name="connsiteY0" fmla="*/ 0 h 4752181"/>
              <a:gd name="connsiteX1" fmla="*/ 2137287 w 2189062"/>
              <a:gd name="connsiteY1" fmla="*/ 0 h 4752181"/>
              <a:gd name="connsiteX2" fmla="*/ 2144487 w 2189062"/>
              <a:gd name="connsiteY2" fmla="*/ 0 h 4752181"/>
              <a:gd name="connsiteX3" fmla="*/ 2189062 w 2189062"/>
              <a:gd name="connsiteY3" fmla="*/ 44575 h 4752181"/>
              <a:gd name="connsiteX4" fmla="*/ 2189062 w 2189062"/>
              <a:gd name="connsiteY4" fmla="*/ 4707606 h 4752181"/>
              <a:gd name="connsiteX5" fmla="*/ 2144487 w 2189062"/>
              <a:gd name="connsiteY5" fmla="*/ 4752181 h 4752181"/>
              <a:gd name="connsiteX6" fmla="*/ 2137287 w 2189062"/>
              <a:gd name="connsiteY6" fmla="*/ 4752181 h 4752181"/>
              <a:gd name="connsiteX7" fmla="*/ 44575 w 2189062"/>
              <a:gd name="connsiteY7" fmla="*/ 4752181 h 4752181"/>
              <a:gd name="connsiteX8" fmla="*/ 0 w 2189062"/>
              <a:gd name="connsiteY8" fmla="*/ 4707606 h 4752181"/>
              <a:gd name="connsiteX9" fmla="*/ 0 w 2189062"/>
              <a:gd name="connsiteY9" fmla="*/ 44575 h 4752181"/>
              <a:gd name="connsiteX10" fmla="*/ 44575 w 2189062"/>
              <a:gd name="connsiteY10" fmla="*/ 0 h 4752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89062" h="4752181">
                <a:moveTo>
                  <a:pt x="44575" y="0"/>
                </a:moveTo>
                <a:lnTo>
                  <a:pt x="2137287" y="0"/>
                </a:lnTo>
                <a:lnTo>
                  <a:pt x="2144487" y="0"/>
                </a:lnTo>
                <a:cubicBezTo>
                  <a:pt x="2169105" y="0"/>
                  <a:pt x="2189062" y="19957"/>
                  <a:pt x="2189062" y="44575"/>
                </a:cubicBezTo>
                <a:lnTo>
                  <a:pt x="2189062" y="4707606"/>
                </a:lnTo>
                <a:cubicBezTo>
                  <a:pt x="2189062" y="4732224"/>
                  <a:pt x="2169105" y="4752181"/>
                  <a:pt x="2144487" y="4752181"/>
                </a:cubicBezTo>
                <a:lnTo>
                  <a:pt x="2137287" y="4752181"/>
                </a:lnTo>
                <a:lnTo>
                  <a:pt x="44575" y="4752181"/>
                </a:lnTo>
                <a:cubicBezTo>
                  <a:pt x="19957" y="4752181"/>
                  <a:pt x="0" y="4732224"/>
                  <a:pt x="0" y="4707606"/>
                </a:cubicBezTo>
                <a:lnTo>
                  <a:pt x="0" y="44575"/>
                </a:lnTo>
                <a:cubicBezTo>
                  <a:pt x="0" y="19957"/>
                  <a:pt x="19957" y="0"/>
                  <a:pt x="44575" y="0"/>
                </a:cubicBezTo>
                <a:close/>
              </a:path>
            </a:pathLst>
          </a:custGeom>
          <a:solidFill>
            <a:schemeClr val="accent3"/>
          </a:solidFill>
        </p:spPr>
        <p:txBody>
          <a:bodyPr wrap="square" lIns="216000" tIns="630000" rIns="216000" bIns="216000">
            <a:noAutofit/>
          </a:bodyPr>
          <a:lstStyle>
            <a:lvl1pPr>
              <a:spcBef>
                <a:spcPts val="100"/>
              </a:spcBef>
              <a:defRPr b="0"/>
            </a:lvl1pPr>
            <a:lvl2pPr marL="216000" indent="-216000">
              <a:buSzPct val="70000"/>
              <a:buFont typeface="Effra" panose="020B0604020202020204" pitchFamily="34" charset="0"/>
              <a:buChar char="•"/>
              <a:defRPr/>
            </a:lvl2pPr>
            <a:lvl3pPr marL="432000">
              <a:spcBef>
                <a:spcPts val="0"/>
              </a:spcBef>
              <a:defRPr/>
            </a:lvl3pPr>
            <a:lvl5pPr marL="432000">
              <a:defRPr/>
            </a:lvl5pPr>
            <a:lvl6pPr marL="432000">
              <a:defRPr/>
            </a:lvl6pPr>
            <a:lvl7pPr marL="432000">
              <a:defRPr/>
            </a:lvl7pPr>
            <a:lvl8pPr marL="432000">
              <a:defRPr/>
            </a:lvl8pPr>
            <a:lvl9pPr marL="432000">
              <a:defRPr/>
            </a:lvl9pPr>
          </a:lstStyle>
          <a:p>
            <a:pPr lvl="0"/>
            <a:r>
              <a:rPr lang="de-DE" dirty="0"/>
              <a:t>Text durch Klicken bearbeiten</a:t>
            </a:r>
          </a:p>
          <a:p>
            <a:pPr lvl="1"/>
            <a:r>
              <a:rPr lang="de-DE" dirty="0"/>
              <a:t>Zweite Ebene</a:t>
            </a:r>
          </a:p>
          <a:p>
            <a:pPr lvl="2"/>
            <a:r>
              <a:rPr lang="de-DE" dirty="0"/>
              <a:t>Dritte Ebene</a:t>
            </a:r>
          </a:p>
        </p:txBody>
      </p:sp>
      <p:sp>
        <p:nvSpPr>
          <p:cNvPr id="50" name="Keywordplatzhalter 4">
            <a:extLst>
              <a:ext uri="{FF2B5EF4-FFF2-40B4-BE49-F238E27FC236}">
                <a16:creationId xmlns:a16="http://schemas.microsoft.com/office/drawing/2014/main" id="{A034EDF0-89C7-4970-A3D6-F2CCBBF7F15A}"/>
              </a:ext>
            </a:extLst>
          </p:cNvPr>
          <p:cNvSpPr>
            <a:spLocks noGrp="1"/>
          </p:cNvSpPr>
          <p:nvPr>
            <p:ph type="body" sz="quarter" idx="19" hasCustomPrompt="1"/>
          </p:nvPr>
        </p:nvSpPr>
        <p:spPr bwMode="gray">
          <a:xfrm>
            <a:off x="7622664" y="1340768"/>
            <a:ext cx="1756800" cy="304699"/>
          </a:xfrm>
        </p:spPr>
        <p:txBody>
          <a:bodyPr wrap="square" lIns="0" rIns="0">
            <a:spAutoFit/>
          </a:bodyPr>
          <a:lstStyle>
            <a:lvl1pPr marL="0" indent="0">
              <a:lnSpc>
                <a:spcPct val="90000"/>
              </a:lnSpc>
              <a:spcBef>
                <a:spcPts val="0"/>
              </a:spcBef>
              <a:buFont typeface="Effra" panose="020B0604020202020204" pitchFamily="34" charset="0"/>
              <a:buNone/>
              <a:defRPr sz="1100" b="1">
                <a:latin typeface="Effra" panose="020B0603020203020204" pitchFamily="34" charset="0"/>
              </a:defRPr>
            </a:lvl1pPr>
            <a:lvl2pPr marL="0" indent="0">
              <a:lnSpc>
                <a:spcPct val="90000"/>
              </a:lnSpc>
              <a:spcBef>
                <a:spcPts val="0"/>
              </a:spcBef>
              <a:buFont typeface="Effra" panose="020B0604020202020204" pitchFamily="34" charset="0"/>
              <a:buNone/>
              <a:defRPr sz="1100" b="1">
                <a:latin typeface="Effra" panose="020B0603020203020204" pitchFamily="34" charset="0"/>
              </a:defRPr>
            </a:lvl2pPr>
            <a:lvl3pPr marL="0" indent="0">
              <a:lnSpc>
                <a:spcPct val="90000"/>
              </a:lnSpc>
              <a:spcBef>
                <a:spcPts val="0"/>
              </a:spcBef>
              <a:buNone/>
              <a:defRPr sz="1100" b="1">
                <a:latin typeface="Effra" panose="020B0603020203020204" pitchFamily="34" charset="0"/>
              </a:defRPr>
            </a:lvl3pPr>
            <a:lvl4pPr marL="0" indent="0">
              <a:lnSpc>
                <a:spcPct val="90000"/>
              </a:lnSpc>
              <a:spcBef>
                <a:spcPts val="0"/>
              </a:spcBef>
              <a:buNone/>
              <a:defRPr sz="1100" b="1">
                <a:latin typeface="Effra" panose="020B0603020203020204" pitchFamily="34" charset="0"/>
              </a:defRPr>
            </a:lvl4pPr>
            <a:lvl5pPr marL="0" indent="0">
              <a:lnSpc>
                <a:spcPct val="90000"/>
              </a:lnSpc>
              <a:spcBef>
                <a:spcPts val="0"/>
              </a:spcBef>
              <a:buNone/>
              <a:defRPr sz="1100" b="1">
                <a:latin typeface="Effra" panose="020B0603020203020204" pitchFamily="34" charset="0"/>
              </a:defRPr>
            </a:lvl5pPr>
          </a:lstStyle>
          <a:p>
            <a:pPr lvl="0"/>
            <a:r>
              <a:rPr lang="de-DE" dirty="0"/>
              <a:t>Keyword durch Klicken bearbeiten</a:t>
            </a:r>
          </a:p>
        </p:txBody>
      </p:sp>
      <p:sp>
        <p:nvSpPr>
          <p:cNvPr id="51" name="Textplatzhalter 5">
            <a:extLst>
              <a:ext uri="{FF2B5EF4-FFF2-40B4-BE49-F238E27FC236}">
                <a16:creationId xmlns:a16="http://schemas.microsoft.com/office/drawing/2014/main" id="{E4E96A34-1AD8-44C6-95AE-DBE1E5B12216}"/>
              </a:ext>
            </a:extLst>
          </p:cNvPr>
          <p:cNvSpPr>
            <a:spLocks noGrp="1"/>
          </p:cNvSpPr>
          <p:nvPr>
            <p:ph type="body" sz="quarter" idx="20" hasCustomPrompt="1"/>
          </p:nvPr>
        </p:nvSpPr>
        <p:spPr bwMode="gray">
          <a:xfrm>
            <a:off x="9811594" y="1124746"/>
            <a:ext cx="2189062" cy="4752181"/>
          </a:xfrm>
          <a:custGeom>
            <a:avLst/>
            <a:gdLst>
              <a:gd name="connsiteX0" fmla="*/ 44575 w 2189062"/>
              <a:gd name="connsiteY0" fmla="*/ 0 h 4752181"/>
              <a:gd name="connsiteX1" fmla="*/ 1008112 w 2189062"/>
              <a:gd name="connsiteY1" fmla="*/ 0 h 4752181"/>
              <a:gd name="connsiteX2" fmla="*/ 2137287 w 2189062"/>
              <a:gd name="connsiteY2" fmla="*/ 0 h 4752181"/>
              <a:gd name="connsiteX3" fmla="*/ 2144487 w 2189062"/>
              <a:gd name="connsiteY3" fmla="*/ 0 h 4752181"/>
              <a:gd name="connsiteX4" fmla="*/ 2189062 w 2189062"/>
              <a:gd name="connsiteY4" fmla="*/ 44575 h 4752181"/>
              <a:gd name="connsiteX5" fmla="*/ 2189062 w 2189062"/>
              <a:gd name="connsiteY5" fmla="*/ 4707606 h 4752181"/>
              <a:gd name="connsiteX6" fmla="*/ 2144487 w 2189062"/>
              <a:gd name="connsiteY6" fmla="*/ 4752181 h 4752181"/>
              <a:gd name="connsiteX7" fmla="*/ 2137287 w 2189062"/>
              <a:gd name="connsiteY7" fmla="*/ 4752181 h 4752181"/>
              <a:gd name="connsiteX8" fmla="*/ 1008112 w 2189062"/>
              <a:gd name="connsiteY8" fmla="*/ 4752181 h 4752181"/>
              <a:gd name="connsiteX9" fmla="*/ 44575 w 2189062"/>
              <a:gd name="connsiteY9" fmla="*/ 4752181 h 4752181"/>
              <a:gd name="connsiteX10" fmla="*/ 0 w 2189062"/>
              <a:gd name="connsiteY10" fmla="*/ 4707606 h 4752181"/>
              <a:gd name="connsiteX11" fmla="*/ 0 w 2189062"/>
              <a:gd name="connsiteY11" fmla="*/ 44575 h 4752181"/>
              <a:gd name="connsiteX12" fmla="*/ 44575 w 2189062"/>
              <a:gd name="connsiteY12" fmla="*/ 0 h 4752181"/>
              <a:gd name="connsiteX0" fmla="*/ 44575 w 2189062"/>
              <a:gd name="connsiteY0" fmla="*/ 0 h 4752181"/>
              <a:gd name="connsiteX1" fmla="*/ 2137287 w 2189062"/>
              <a:gd name="connsiteY1" fmla="*/ 0 h 4752181"/>
              <a:gd name="connsiteX2" fmla="*/ 2144487 w 2189062"/>
              <a:gd name="connsiteY2" fmla="*/ 0 h 4752181"/>
              <a:gd name="connsiteX3" fmla="*/ 2189062 w 2189062"/>
              <a:gd name="connsiteY3" fmla="*/ 44575 h 4752181"/>
              <a:gd name="connsiteX4" fmla="*/ 2189062 w 2189062"/>
              <a:gd name="connsiteY4" fmla="*/ 4707606 h 4752181"/>
              <a:gd name="connsiteX5" fmla="*/ 2144487 w 2189062"/>
              <a:gd name="connsiteY5" fmla="*/ 4752181 h 4752181"/>
              <a:gd name="connsiteX6" fmla="*/ 2137287 w 2189062"/>
              <a:gd name="connsiteY6" fmla="*/ 4752181 h 4752181"/>
              <a:gd name="connsiteX7" fmla="*/ 1008112 w 2189062"/>
              <a:gd name="connsiteY7" fmla="*/ 4752181 h 4752181"/>
              <a:gd name="connsiteX8" fmla="*/ 44575 w 2189062"/>
              <a:gd name="connsiteY8" fmla="*/ 4752181 h 4752181"/>
              <a:gd name="connsiteX9" fmla="*/ 0 w 2189062"/>
              <a:gd name="connsiteY9" fmla="*/ 4707606 h 4752181"/>
              <a:gd name="connsiteX10" fmla="*/ 0 w 2189062"/>
              <a:gd name="connsiteY10" fmla="*/ 44575 h 4752181"/>
              <a:gd name="connsiteX11" fmla="*/ 44575 w 2189062"/>
              <a:gd name="connsiteY11" fmla="*/ 0 h 4752181"/>
              <a:gd name="connsiteX0" fmla="*/ 44575 w 2189062"/>
              <a:gd name="connsiteY0" fmla="*/ 0 h 4752181"/>
              <a:gd name="connsiteX1" fmla="*/ 2137287 w 2189062"/>
              <a:gd name="connsiteY1" fmla="*/ 0 h 4752181"/>
              <a:gd name="connsiteX2" fmla="*/ 2144487 w 2189062"/>
              <a:gd name="connsiteY2" fmla="*/ 0 h 4752181"/>
              <a:gd name="connsiteX3" fmla="*/ 2189062 w 2189062"/>
              <a:gd name="connsiteY3" fmla="*/ 44575 h 4752181"/>
              <a:gd name="connsiteX4" fmla="*/ 2189062 w 2189062"/>
              <a:gd name="connsiteY4" fmla="*/ 4707606 h 4752181"/>
              <a:gd name="connsiteX5" fmla="*/ 2144487 w 2189062"/>
              <a:gd name="connsiteY5" fmla="*/ 4752181 h 4752181"/>
              <a:gd name="connsiteX6" fmla="*/ 2137287 w 2189062"/>
              <a:gd name="connsiteY6" fmla="*/ 4752181 h 4752181"/>
              <a:gd name="connsiteX7" fmla="*/ 44575 w 2189062"/>
              <a:gd name="connsiteY7" fmla="*/ 4752181 h 4752181"/>
              <a:gd name="connsiteX8" fmla="*/ 0 w 2189062"/>
              <a:gd name="connsiteY8" fmla="*/ 4707606 h 4752181"/>
              <a:gd name="connsiteX9" fmla="*/ 0 w 2189062"/>
              <a:gd name="connsiteY9" fmla="*/ 44575 h 4752181"/>
              <a:gd name="connsiteX10" fmla="*/ 44575 w 2189062"/>
              <a:gd name="connsiteY10" fmla="*/ 0 h 4752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89062" h="4752181">
                <a:moveTo>
                  <a:pt x="44575" y="0"/>
                </a:moveTo>
                <a:lnTo>
                  <a:pt x="2137287" y="0"/>
                </a:lnTo>
                <a:lnTo>
                  <a:pt x="2144487" y="0"/>
                </a:lnTo>
                <a:cubicBezTo>
                  <a:pt x="2169105" y="0"/>
                  <a:pt x="2189062" y="19957"/>
                  <a:pt x="2189062" y="44575"/>
                </a:cubicBezTo>
                <a:lnTo>
                  <a:pt x="2189062" y="4707606"/>
                </a:lnTo>
                <a:cubicBezTo>
                  <a:pt x="2189062" y="4732224"/>
                  <a:pt x="2169105" y="4752181"/>
                  <a:pt x="2144487" y="4752181"/>
                </a:cubicBezTo>
                <a:lnTo>
                  <a:pt x="2137287" y="4752181"/>
                </a:lnTo>
                <a:lnTo>
                  <a:pt x="44575" y="4752181"/>
                </a:lnTo>
                <a:cubicBezTo>
                  <a:pt x="19957" y="4752181"/>
                  <a:pt x="0" y="4732224"/>
                  <a:pt x="0" y="4707606"/>
                </a:cubicBezTo>
                <a:lnTo>
                  <a:pt x="0" y="44575"/>
                </a:lnTo>
                <a:cubicBezTo>
                  <a:pt x="0" y="19957"/>
                  <a:pt x="19957" y="0"/>
                  <a:pt x="44575" y="0"/>
                </a:cubicBezTo>
                <a:close/>
              </a:path>
            </a:pathLst>
          </a:custGeom>
          <a:solidFill>
            <a:schemeClr val="bg2"/>
          </a:solidFill>
        </p:spPr>
        <p:txBody>
          <a:bodyPr wrap="square" lIns="216000" tIns="630000" rIns="216000" bIns="216000">
            <a:noAutofit/>
          </a:bodyPr>
          <a:lstStyle>
            <a:lvl1pPr>
              <a:spcBef>
                <a:spcPts val="100"/>
              </a:spcBef>
              <a:defRPr b="0"/>
            </a:lvl1pPr>
            <a:lvl2pPr marL="216000" indent="-216000">
              <a:buSzPct val="70000"/>
              <a:buFont typeface="Effra" panose="020B0604020202020204" pitchFamily="34" charset="0"/>
              <a:buChar char="•"/>
              <a:defRPr/>
            </a:lvl2pPr>
            <a:lvl3pPr marL="432000">
              <a:spcBef>
                <a:spcPts val="0"/>
              </a:spcBef>
              <a:defRPr/>
            </a:lvl3pPr>
            <a:lvl5pPr marL="432000">
              <a:defRPr/>
            </a:lvl5pPr>
            <a:lvl6pPr marL="432000">
              <a:defRPr/>
            </a:lvl6pPr>
            <a:lvl7pPr marL="432000">
              <a:defRPr/>
            </a:lvl7pPr>
            <a:lvl8pPr marL="432000">
              <a:defRPr/>
            </a:lvl8pPr>
            <a:lvl9pPr marL="432000">
              <a:defRPr/>
            </a:lvl9pPr>
          </a:lstStyle>
          <a:p>
            <a:pPr lvl="0"/>
            <a:r>
              <a:rPr lang="de-DE" dirty="0"/>
              <a:t>Text durch Klicken bearbeiten</a:t>
            </a:r>
          </a:p>
          <a:p>
            <a:pPr lvl="1"/>
            <a:r>
              <a:rPr lang="de-DE" dirty="0"/>
              <a:t>Zweite Ebene</a:t>
            </a:r>
          </a:p>
          <a:p>
            <a:pPr lvl="2"/>
            <a:r>
              <a:rPr lang="de-DE" dirty="0"/>
              <a:t>Dritte Ebene</a:t>
            </a:r>
          </a:p>
        </p:txBody>
      </p:sp>
      <p:sp>
        <p:nvSpPr>
          <p:cNvPr id="52" name="Keywordplatzhalter 5">
            <a:extLst>
              <a:ext uri="{FF2B5EF4-FFF2-40B4-BE49-F238E27FC236}">
                <a16:creationId xmlns:a16="http://schemas.microsoft.com/office/drawing/2014/main" id="{575D1424-8C9D-48B5-8F1A-B2282FF68DA3}"/>
              </a:ext>
            </a:extLst>
          </p:cNvPr>
          <p:cNvSpPr>
            <a:spLocks noGrp="1"/>
          </p:cNvSpPr>
          <p:nvPr>
            <p:ph type="body" sz="quarter" idx="21" hasCustomPrompt="1"/>
          </p:nvPr>
        </p:nvSpPr>
        <p:spPr bwMode="gray">
          <a:xfrm>
            <a:off x="10027725" y="1340768"/>
            <a:ext cx="1756800" cy="304699"/>
          </a:xfrm>
        </p:spPr>
        <p:txBody>
          <a:bodyPr wrap="square" lIns="0" rIns="0">
            <a:spAutoFit/>
          </a:bodyPr>
          <a:lstStyle>
            <a:lvl1pPr marL="0" indent="0">
              <a:lnSpc>
                <a:spcPct val="90000"/>
              </a:lnSpc>
              <a:spcBef>
                <a:spcPts val="0"/>
              </a:spcBef>
              <a:buFont typeface="Effra" panose="020B0604020202020204" pitchFamily="34" charset="0"/>
              <a:buNone/>
              <a:defRPr sz="1100" b="1">
                <a:latin typeface="Effra" panose="020B0603020203020204" pitchFamily="34" charset="0"/>
              </a:defRPr>
            </a:lvl1pPr>
            <a:lvl2pPr marL="0" indent="0">
              <a:lnSpc>
                <a:spcPct val="90000"/>
              </a:lnSpc>
              <a:spcBef>
                <a:spcPts val="0"/>
              </a:spcBef>
              <a:buFont typeface="Effra" panose="020B0604020202020204" pitchFamily="34" charset="0"/>
              <a:buNone/>
              <a:defRPr sz="1100" b="1">
                <a:latin typeface="Effra" panose="020B0603020203020204" pitchFamily="34" charset="0"/>
              </a:defRPr>
            </a:lvl2pPr>
            <a:lvl3pPr marL="0" indent="0">
              <a:lnSpc>
                <a:spcPct val="90000"/>
              </a:lnSpc>
              <a:spcBef>
                <a:spcPts val="0"/>
              </a:spcBef>
              <a:buNone/>
              <a:defRPr sz="1100" b="1">
                <a:latin typeface="Effra" panose="020B0603020203020204" pitchFamily="34" charset="0"/>
              </a:defRPr>
            </a:lvl3pPr>
            <a:lvl4pPr marL="0" indent="0">
              <a:lnSpc>
                <a:spcPct val="90000"/>
              </a:lnSpc>
              <a:spcBef>
                <a:spcPts val="0"/>
              </a:spcBef>
              <a:buNone/>
              <a:defRPr sz="1100" b="1">
                <a:latin typeface="Effra" panose="020B0603020203020204" pitchFamily="34" charset="0"/>
              </a:defRPr>
            </a:lvl4pPr>
            <a:lvl5pPr marL="0" indent="0">
              <a:lnSpc>
                <a:spcPct val="90000"/>
              </a:lnSpc>
              <a:spcBef>
                <a:spcPts val="0"/>
              </a:spcBef>
              <a:buNone/>
              <a:defRPr sz="1100" b="1">
                <a:latin typeface="Effra" panose="020B0603020203020204" pitchFamily="34" charset="0"/>
              </a:defRPr>
            </a:lvl5pPr>
          </a:lstStyle>
          <a:p>
            <a:pPr lvl="0"/>
            <a:r>
              <a:rPr lang="de-DE" dirty="0"/>
              <a:t>Keyword durch Klicken bearbeiten</a:t>
            </a:r>
          </a:p>
        </p:txBody>
      </p:sp>
      <p:sp>
        <p:nvSpPr>
          <p:cNvPr id="15" name="Kapitelnummer Platzhalter">
            <a:extLst>
              <a:ext uri="{FF2B5EF4-FFF2-40B4-BE49-F238E27FC236}">
                <a16:creationId xmlns:a16="http://schemas.microsoft.com/office/drawing/2014/main" id="{4CEC9FE2-8DD9-4F33-A3ED-9B320D9C7D0E}"/>
              </a:ext>
            </a:extLst>
          </p:cNvPr>
          <p:cNvSpPr>
            <a:spLocks noGrp="1"/>
          </p:cNvSpPr>
          <p:nvPr>
            <p:ph type="body" sz="quarter" idx="22" hasCustomPrompt="1"/>
          </p:nvPr>
        </p:nvSpPr>
        <p:spPr bwMode="gray">
          <a:xfrm>
            <a:off x="6203949" y="493339"/>
            <a:ext cx="252000" cy="215444"/>
          </a:xfrm>
        </p:spPr>
        <p:txBody>
          <a:bodyPr anchor="b">
            <a:spAutoFit/>
          </a:bodyPr>
          <a:lstStyle>
            <a:lvl1pPr marL="0" indent="0">
              <a:spcBef>
                <a:spcPts val="0"/>
              </a:spcBef>
              <a:buFont typeface="Effra" panose="020B0604020202020204" pitchFamily="34" charset="0"/>
              <a:buNone/>
              <a:defRPr sz="1400" b="1">
                <a:solidFill>
                  <a:schemeClr val="tx2"/>
                </a:solidFill>
                <a:latin typeface="Effra" panose="020B0603020203020204" pitchFamily="34" charset="0"/>
              </a:defRPr>
            </a:lvl1pPr>
            <a:lvl2pPr marL="0" indent="0">
              <a:spcBef>
                <a:spcPts val="0"/>
              </a:spcBef>
              <a:buFont typeface="Effra" panose="020B0604020202020204" pitchFamily="34" charset="0"/>
              <a:buNone/>
              <a:defRPr sz="1400" b="1">
                <a:solidFill>
                  <a:schemeClr val="tx2"/>
                </a:solidFill>
                <a:latin typeface="Effra" panose="020B0603020203020204" pitchFamily="34" charset="0"/>
              </a:defRPr>
            </a:lvl2pPr>
            <a:lvl3pPr marL="0" indent="0">
              <a:spcBef>
                <a:spcPts val="0"/>
              </a:spcBef>
              <a:buNone/>
              <a:defRPr sz="1400" b="1">
                <a:solidFill>
                  <a:schemeClr val="tx2"/>
                </a:solidFill>
                <a:latin typeface="Effra" panose="020B0603020203020204" pitchFamily="34" charset="0"/>
              </a:defRPr>
            </a:lvl3pPr>
            <a:lvl4pPr marL="0" indent="0">
              <a:spcBef>
                <a:spcPts val="0"/>
              </a:spcBef>
              <a:buNone/>
              <a:defRPr sz="1400" b="1">
                <a:solidFill>
                  <a:schemeClr val="tx2"/>
                </a:solidFill>
                <a:latin typeface="Effra" panose="020B0603020203020204" pitchFamily="34" charset="0"/>
              </a:defRPr>
            </a:lvl4pPr>
            <a:lvl5pPr marL="0" indent="0">
              <a:spcBef>
                <a:spcPts val="0"/>
              </a:spcBef>
              <a:buNone/>
              <a:defRPr sz="1400" b="1">
                <a:solidFill>
                  <a:schemeClr val="tx2"/>
                </a:solidFill>
                <a:latin typeface="Effra" panose="020B0603020203020204" pitchFamily="34" charset="0"/>
              </a:defRPr>
            </a:lvl5pPr>
            <a:lvl6pPr marL="0" indent="0">
              <a:spcBef>
                <a:spcPts val="0"/>
              </a:spcBef>
              <a:buNone/>
              <a:defRPr sz="1400" b="1">
                <a:solidFill>
                  <a:schemeClr val="tx2"/>
                </a:solidFill>
                <a:latin typeface="Effra" panose="020B0603020203020204" pitchFamily="34" charset="0"/>
              </a:defRPr>
            </a:lvl6pPr>
            <a:lvl7pPr marL="0" indent="0">
              <a:spcBef>
                <a:spcPts val="0"/>
              </a:spcBef>
              <a:buNone/>
              <a:defRPr sz="1400" b="1">
                <a:solidFill>
                  <a:schemeClr val="tx2"/>
                </a:solidFill>
                <a:latin typeface="Effra" panose="020B0603020203020204" pitchFamily="34" charset="0"/>
              </a:defRPr>
            </a:lvl7pPr>
            <a:lvl8pPr marL="0" indent="0">
              <a:spcBef>
                <a:spcPts val="0"/>
              </a:spcBef>
              <a:buNone/>
              <a:defRPr sz="1400" b="1">
                <a:solidFill>
                  <a:schemeClr val="tx2"/>
                </a:solidFill>
                <a:latin typeface="Effra" panose="020B0603020203020204" pitchFamily="34" charset="0"/>
              </a:defRPr>
            </a:lvl8pPr>
            <a:lvl9pPr marL="0" indent="0">
              <a:spcBef>
                <a:spcPts val="0"/>
              </a:spcBef>
              <a:buNone/>
              <a:defRPr sz="1400" b="1">
                <a:solidFill>
                  <a:schemeClr val="tx2"/>
                </a:solidFill>
                <a:latin typeface="Effra" panose="020B0603020203020204" pitchFamily="34" charset="0"/>
              </a:defRPr>
            </a:lvl9pPr>
          </a:lstStyle>
          <a:p>
            <a:pPr lvl="0"/>
            <a:r>
              <a:rPr lang="de-DE" dirty="0"/>
              <a:t>0X</a:t>
            </a:r>
          </a:p>
        </p:txBody>
      </p:sp>
      <p:sp>
        <p:nvSpPr>
          <p:cNvPr id="16" name="Kapitelname Platzhalter">
            <a:extLst>
              <a:ext uri="{FF2B5EF4-FFF2-40B4-BE49-F238E27FC236}">
                <a16:creationId xmlns:a16="http://schemas.microsoft.com/office/drawing/2014/main" id="{5D8B05CD-6FB6-4EF4-A55B-F37559291B6B}"/>
              </a:ext>
            </a:extLst>
          </p:cNvPr>
          <p:cNvSpPr>
            <a:spLocks noGrp="1"/>
          </p:cNvSpPr>
          <p:nvPr>
            <p:ph type="body" sz="quarter" idx="23" hasCustomPrompt="1"/>
          </p:nvPr>
        </p:nvSpPr>
        <p:spPr bwMode="gray">
          <a:xfrm>
            <a:off x="6564052" y="493339"/>
            <a:ext cx="4608000" cy="215444"/>
          </a:xfrm>
        </p:spPr>
        <p:txBody>
          <a:bodyPr anchor="b">
            <a:spAutoFit/>
          </a:bodyPr>
          <a:lstStyle>
            <a:lvl1pPr marL="0" indent="0">
              <a:spcBef>
                <a:spcPts val="0"/>
              </a:spcBef>
              <a:buFont typeface="Effra" panose="020B0604020202020204" pitchFamily="34" charset="0"/>
              <a:buNone/>
              <a:defRPr sz="1400" b="1">
                <a:solidFill>
                  <a:schemeClr val="tx2"/>
                </a:solidFill>
                <a:latin typeface="Effra" panose="020B0603020203020204" pitchFamily="34" charset="0"/>
              </a:defRPr>
            </a:lvl1pPr>
            <a:lvl2pPr marL="0" indent="0">
              <a:spcBef>
                <a:spcPts val="0"/>
              </a:spcBef>
              <a:buFont typeface="Effra" panose="020B0604020202020204" pitchFamily="34" charset="0"/>
              <a:buNone/>
              <a:defRPr sz="1400" b="1">
                <a:solidFill>
                  <a:schemeClr val="tx2"/>
                </a:solidFill>
                <a:latin typeface="Effra" panose="020B0603020203020204" pitchFamily="34" charset="0"/>
              </a:defRPr>
            </a:lvl2pPr>
            <a:lvl3pPr marL="0" indent="0">
              <a:spcBef>
                <a:spcPts val="0"/>
              </a:spcBef>
              <a:buNone/>
              <a:defRPr sz="1400" b="1">
                <a:solidFill>
                  <a:schemeClr val="tx2"/>
                </a:solidFill>
                <a:latin typeface="Effra" panose="020B0603020203020204" pitchFamily="34" charset="0"/>
              </a:defRPr>
            </a:lvl3pPr>
            <a:lvl4pPr marL="0" indent="0">
              <a:spcBef>
                <a:spcPts val="0"/>
              </a:spcBef>
              <a:buNone/>
              <a:defRPr sz="1400" b="1">
                <a:solidFill>
                  <a:schemeClr val="tx2"/>
                </a:solidFill>
                <a:latin typeface="Effra" panose="020B0603020203020204" pitchFamily="34" charset="0"/>
              </a:defRPr>
            </a:lvl4pPr>
            <a:lvl5pPr marL="0" indent="0">
              <a:spcBef>
                <a:spcPts val="0"/>
              </a:spcBef>
              <a:buNone/>
              <a:defRPr sz="1400" b="1">
                <a:solidFill>
                  <a:schemeClr val="tx2"/>
                </a:solidFill>
                <a:latin typeface="Effra" panose="020B0603020203020204" pitchFamily="34" charset="0"/>
              </a:defRPr>
            </a:lvl5pPr>
            <a:lvl6pPr marL="0" indent="0">
              <a:spcBef>
                <a:spcPts val="0"/>
              </a:spcBef>
              <a:buNone/>
              <a:defRPr sz="1400" b="1">
                <a:solidFill>
                  <a:schemeClr val="tx2"/>
                </a:solidFill>
                <a:latin typeface="Effra" panose="020B0603020203020204" pitchFamily="34" charset="0"/>
              </a:defRPr>
            </a:lvl6pPr>
            <a:lvl7pPr marL="0" indent="0">
              <a:spcBef>
                <a:spcPts val="0"/>
              </a:spcBef>
              <a:buNone/>
              <a:defRPr sz="1400" b="1">
                <a:solidFill>
                  <a:schemeClr val="tx2"/>
                </a:solidFill>
                <a:latin typeface="Effra" panose="020B0603020203020204" pitchFamily="34" charset="0"/>
              </a:defRPr>
            </a:lvl7pPr>
            <a:lvl8pPr marL="0" indent="0">
              <a:spcBef>
                <a:spcPts val="0"/>
              </a:spcBef>
              <a:buNone/>
              <a:defRPr sz="1400" b="1">
                <a:solidFill>
                  <a:schemeClr val="tx2"/>
                </a:solidFill>
                <a:latin typeface="Effra" panose="020B0603020203020204" pitchFamily="34" charset="0"/>
              </a:defRPr>
            </a:lvl8pPr>
            <a:lvl9pPr marL="0" indent="0">
              <a:spcBef>
                <a:spcPts val="0"/>
              </a:spcBef>
              <a:buNone/>
              <a:defRPr sz="1400" b="1">
                <a:solidFill>
                  <a:schemeClr val="tx2"/>
                </a:solidFill>
                <a:latin typeface="Effra" panose="020B0603020203020204" pitchFamily="34" charset="0"/>
              </a:defRPr>
            </a:lvl9pPr>
          </a:lstStyle>
          <a:p>
            <a:pPr lvl="0"/>
            <a:r>
              <a:rPr lang="de-DE" noProof="0" dirty="0"/>
              <a:t>Kapitelnamen</a:t>
            </a:r>
            <a:r>
              <a:rPr lang="de-DE" dirty="0"/>
              <a:t> durch Klicken bearbeiten</a:t>
            </a:r>
          </a:p>
        </p:txBody>
      </p:sp>
    </p:spTree>
    <p:extLst>
      <p:ext uri="{BB962C8B-B14F-4D97-AF65-F5344CB8AC3E}">
        <p14:creationId xmlns:p14="http://schemas.microsoft.com/office/powerpoint/2010/main" val="3242992107"/>
      </p:ext>
    </p:extLst>
  </p:cSld>
  <p:clrMapOvr>
    <a:masterClrMapping/>
  </p:clrMapOvr>
  <p:extLst>
    <p:ext uri="{DCECCB84-F9BA-43D5-87BE-67443E8EF086}">
      <p15:sldGuideLst xmlns:p15="http://schemas.microsoft.com/office/powerpoint/2012/main">
        <p15:guide id="1" orient="horz" pos="709" userDrawn="1">
          <p15:clr>
            <a:srgbClr val="FBAE40"/>
          </p15:clr>
        </p15:guide>
        <p15:guide id="4" pos="121" userDrawn="1">
          <p15:clr>
            <a:srgbClr val="FBAE40"/>
          </p15:clr>
        </p15:guide>
        <p15:guide id="5" pos="7559" userDrawn="1">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 Keyword und Text (4 Kästen)">
    <p:spTree>
      <p:nvGrpSpPr>
        <p:cNvPr id="1" name=""/>
        <p:cNvGrpSpPr/>
        <p:nvPr/>
      </p:nvGrpSpPr>
      <p:grpSpPr>
        <a:xfrm>
          <a:off x="0" y="0"/>
          <a:ext cx="0" cy="0"/>
          <a:chOff x="0" y="0"/>
          <a:chExt cx="0" cy="0"/>
        </a:xfrm>
      </p:grpSpPr>
      <p:graphicFrame>
        <p:nvGraphicFramePr>
          <p:cNvPr id="5" name="Objekt 4" hidden="1">
            <a:extLst>
              <a:ext uri="{FF2B5EF4-FFF2-40B4-BE49-F238E27FC236}">
                <a16:creationId xmlns:a16="http://schemas.microsoft.com/office/drawing/2014/main" id="{DE9EA6F8-DF6B-4D70-AF21-DB2C47219549}"/>
              </a:ext>
            </a:extLst>
          </p:cNvPr>
          <p:cNvGraphicFramePr>
            <a:graphicFrameLocks noChangeAspect="1"/>
          </p:cNvGraphicFramePr>
          <p:nvPr userDrawn="1">
            <p:custDataLst>
              <p:tags r:id="rId1"/>
            </p:custDataLst>
            <p:extLst>
              <p:ext uri="{D42A27DB-BD31-4B8C-83A1-F6EECF244321}">
                <p14:modId xmlns:p14="http://schemas.microsoft.com/office/powerpoint/2010/main" val="241964086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06" imgH="306" progId="TCLayout.ActiveDocument.1">
                  <p:embed/>
                </p:oleObj>
              </mc:Choice>
              <mc:Fallback>
                <p:oleObj name="think-cell Folie" r:id="rId3" imgW="306" imgH="306" progId="TCLayout.ActiveDocument.1">
                  <p:embed/>
                  <p:pic>
                    <p:nvPicPr>
                      <p:cNvPr id="5" name="Objekt 4" hidden="1">
                        <a:extLst>
                          <a:ext uri="{FF2B5EF4-FFF2-40B4-BE49-F238E27FC236}">
                            <a16:creationId xmlns:a16="http://schemas.microsoft.com/office/drawing/2014/main" id="{DE9EA6F8-DF6B-4D70-AF21-DB2C4721954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Foliennummernplatzhalter 3">
            <a:extLst>
              <a:ext uri="{FF2B5EF4-FFF2-40B4-BE49-F238E27FC236}">
                <a16:creationId xmlns:a16="http://schemas.microsoft.com/office/drawing/2014/main" id="{5CBB33DF-4928-400A-88F8-D65602E96660}"/>
              </a:ext>
            </a:extLst>
          </p:cNvPr>
          <p:cNvSpPr>
            <a:spLocks noGrp="1"/>
          </p:cNvSpPr>
          <p:nvPr>
            <p:ph type="sldNum" sz="quarter" idx="11"/>
          </p:nvPr>
        </p:nvSpPr>
        <p:spPr bwMode="gray"/>
        <p:txBody>
          <a:bodyPr/>
          <a:lstStyle>
            <a:lvl1pPr>
              <a:defRPr/>
            </a:lvl1pPr>
          </a:lstStyle>
          <a:p>
            <a:fld id="{2D3ABA89-5E62-48D8-9951-C2FF3009A26F}" type="slidenum">
              <a:rPr lang="de-DE" smtClean="0"/>
              <a:pPr/>
              <a:t>‹Nr.›</a:t>
            </a:fld>
            <a:endParaRPr lang="de-DE" dirty="0"/>
          </a:p>
        </p:txBody>
      </p:sp>
      <p:sp>
        <p:nvSpPr>
          <p:cNvPr id="22" name="Textplatzhalter 1">
            <a:extLst>
              <a:ext uri="{FF2B5EF4-FFF2-40B4-BE49-F238E27FC236}">
                <a16:creationId xmlns:a16="http://schemas.microsoft.com/office/drawing/2014/main" id="{01E09996-14A1-47C5-9502-F681D0277EA4}"/>
              </a:ext>
            </a:extLst>
          </p:cNvPr>
          <p:cNvSpPr>
            <a:spLocks noGrp="1"/>
          </p:cNvSpPr>
          <p:nvPr>
            <p:ph type="body" sz="quarter" idx="12" hasCustomPrompt="1"/>
          </p:nvPr>
        </p:nvSpPr>
        <p:spPr bwMode="gray">
          <a:xfrm>
            <a:off x="191343" y="1124745"/>
            <a:ext cx="5796644" cy="2268250"/>
          </a:xfrm>
          <a:custGeom>
            <a:avLst/>
            <a:gdLst>
              <a:gd name="connsiteX0" fmla="*/ 44575 w 5796644"/>
              <a:gd name="connsiteY0" fmla="*/ 0 h 2268250"/>
              <a:gd name="connsiteX1" fmla="*/ 2048782 w 5796644"/>
              <a:gd name="connsiteY1" fmla="*/ 0 h 2268250"/>
              <a:gd name="connsiteX2" fmla="*/ 3740662 w 5796644"/>
              <a:gd name="connsiteY2" fmla="*/ 0 h 2268250"/>
              <a:gd name="connsiteX3" fmla="*/ 3747862 w 5796644"/>
              <a:gd name="connsiteY3" fmla="*/ 0 h 2268250"/>
              <a:gd name="connsiteX4" fmla="*/ 5744870 w 5796644"/>
              <a:gd name="connsiteY4" fmla="*/ 0 h 2268250"/>
              <a:gd name="connsiteX5" fmla="*/ 5752070 w 5796644"/>
              <a:gd name="connsiteY5" fmla="*/ 0 h 2268250"/>
              <a:gd name="connsiteX6" fmla="*/ 5796644 w 5796644"/>
              <a:gd name="connsiteY6" fmla="*/ 44575 h 2268250"/>
              <a:gd name="connsiteX7" fmla="*/ 5796644 w 5796644"/>
              <a:gd name="connsiteY7" fmla="*/ 515374 h 2268250"/>
              <a:gd name="connsiteX8" fmla="*/ 5796644 w 5796644"/>
              <a:gd name="connsiteY8" fmla="*/ 1820251 h 2268250"/>
              <a:gd name="connsiteX9" fmla="*/ 5796644 w 5796644"/>
              <a:gd name="connsiteY9" fmla="*/ 2223675 h 2268250"/>
              <a:gd name="connsiteX10" fmla="*/ 5752070 w 5796644"/>
              <a:gd name="connsiteY10" fmla="*/ 2268250 h 2268250"/>
              <a:gd name="connsiteX11" fmla="*/ 5744870 w 5796644"/>
              <a:gd name="connsiteY11" fmla="*/ 2268250 h 2268250"/>
              <a:gd name="connsiteX12" fmla="*/ 3747862 w 5796644"/>
              <a:gd name="connsiteY12" fmla="*/ 2268250 h 2268250"/>
              <a:gd name="connsiteX13" fmla="*/ 3740662 w 5796644"/>
              <a:gd name="connsiteY13" fmla="*/ 2268250 h 2268250"/>
              <a:gd name="connsiteX14" fmla="*/ 2048782 w 5796644"/>
              <a:gd name="connsiteY14" fmla="*/ 2268250 h 2268250"/>
              <a:gd name="connsiteX15" fmla="*/ 44575 w 5796644"/>
              <a:gd name="connsiteY15" fmla="*/ 2268250 h 2268250"/>
              <a:gd name="connsiteX16" fmla="*/ 0 w 5796644"/>
              <a:gd name="connsiteY16" fmla="*/ 2223675 h 2268250"/>
              <a:gd name="connsiteX17" fmla="*/ 0 w 5796644"/>
              <a:gd name="connsiteY17" fmla="*/ 1820251 h 2268250"/>
              <a:gd name="connsiteX18" fmla="*/ 0 w 5796644"/>
              <a:gd name="connsiteY18" fmla="*/ 515374 h 2268250"/>
              <a:gd name="connsiteX19" fmla="*/ 0 w 5796644"/>
              <a:gd name="connsiteY19" fmla="*/ 44575 h 2268250"/>
              <a:gd name="connsiteX20" fmla="*/ 44575 w 5796644"/>
              <a:gd name="connsiteY20" fmla="*/ 0 h 2268250"/>
              <a:gd name="connsiteX0" fmla="*/ 44575 w 5796644"/>
              <a:gd name="connsiteY0" fmla="*/ 0 h 2268250"/>
              <a:gd name="connsiteX1" fmla="*/ 2048782 w 5796644"/>
              <a:gd name="connsiteY1" fmla="*/ 0 h 2268250"/>
              <a:gd name="connsiteX2" fmla="*/ 3740662 w 5796644"/>
              <a:gd name="connsiteY2" fmla="*/ 0 h 2268250"/>
              <a:gd name="connsiteX3" fmla="*/ 3747862 w 5796644"/>
              <a:gd name="connsiteY3" fmla="*/ 0 h 2268250"/>
              <a:gd name="connsiteX4" fmla="*/ 5744870 w 5796644"/>
              <a:gd name="connsiteY4" fmla="*/ 0 h 2268250"/>
              <a:gd name="connsiteX5" fmla="*/ 5752070 w 5796644"/>
              <a:gd name="connsiteY5" fmla="*/ 0 h 2268250"/>
              <a:gd name="connsiteX6" fmla="*/ 5796644 w 5796644"/>
              <a:gd name="connsiteY6" fmla="*/ 44575 h 2268250"/>
              <a:gd name="connsiteX7" fmla="*/ 5796644 w 5796644"/>
              <a:gd name="connsiteY7" fmla="*/ 515374 h 2268250"/>
              <a:gd name="connsiteX8" fmla="*/ 5796644 w 5796644"/>
              <a:gd name="connsiteY8" fmla="*/ 1820251 h 2268250"/>
              <a:gd name="connsiteX9" fmla="*/ 5796644 w 5796644"/>
              <a:gd name="connsiteY9" fmla="*/ 2223675 h 2268250"/>
              <a:gd name="connsiteX10" fmla="*/ 5752070 w 5796644"/>
              <a:gd name="connsiteY10" fmla="*/ 2268250 h 2268250"/>
              <a:gd name="connsiteX11" fmla="*/ 5744870 w 5796644"/>
              <a:gd name="connsiteY11" fmla="*/ 2268250 h 2268250"/>
              <a:gd name="connsiteX12" fmla="*/ 3747862 w 5796644"/>
              <a:gd name="connsiteY12" fmla="*/ 2268250 h 2268250"/>
              <a:gd name="connsiteX13" fmla="*/ 3740662 w 5796644"/>
              <a:gd name="connsiteY13" fmla="*/ 2268250 h 2268250"/>
              <a:gd name="connsiteX14" fmla="*/ 2048782 w 5796644"/>
              <a:gd name="connsiteY14" fmla="*/ 2268250 h 2268250"/>
              <a:gd name="connsiteX15" fmla="*/ 44575 w 5796644"/>
              <a:gd name="connsiteY15" fmla="*/ 2268250 h 2268250"/>
              <a:gd name="connsiteX16" fmla="*/ 0 w 5796644"/>
              <a:gd name="connsiteY16" fmla="*/ 2223675 h 2268250"/>
              <a:gd name="connsiteX17" fmla="*/ 0 w 5796644"/>
              <a:gd name="connsiteY17" fmla="*/ 515374 h 2268250"/>
              <a:gd name="connsiteX18" fmla="*/ 0 w 5796644"/>
              <a:gd name="connsiteY18" fmla="*/ 44575 h 2268250"/>
              <a:gd name="connsiteX19" fmla="*/ 44575 w 5796644"/>
              <a:gd name="connsiteY19" fmla="*/ 0 h 2268250"/>
              <a:gd name="connsiteX0" fmla="*/ 44575 w 5796644"/>
              <a:gd name="connsiteY0" fmla="*/ 0 h 2268250"/>
              <a:gd name="connsiteX1" fmla="*/ 2048782 w 5796644"/>
              <a:gd name="connsiteY1" fmla="*/ 0 h 2268250"/>
              <a:gd name="connsiteX2" fmla="*/ 3740662 w 5796644"/>
              <a:gd name="connsiteY2" fmla="*/ 0 h 2268250"/>
              <a:gd name="connsiteX3" fmla="*/ 3747862 w 5796644"/>
              <a:gd name="connsiteY3" fmla="*/ 0 h 2268250"/>
              <a:gd name="connsiteX4" fmla="*/ 5744870 w 5796644"/>
              <a:gd name="connsiteY4" fmla="*/ 0 h 2268250"/>
              <a:gd name="connsiteX5" fmla="*/ 5752070 w 5796644"/>
              <a:gd name="connsiteY5" fmla="*/ 0 h 2268250"/>
              <a:gd name="connsiteX6" fmla="*/ 5796644 w 5796644"/>
              <a:gd name="connsiteY6" fmla="*/ 44575 h 2268250"/>
              <a:gd name="connsiteX7" fmla="*/ 5796644 w 5796644"/>
              <a:gd name="connsiteY7" fmla="*/ 515374 h 2268250"/>
              <a:gd name="connsiteX8" fmla="*/ 5796644 w 5796644"/>
              <a:gd name="connsiteY8" fmla="*/ 2223675 h 2268250"/>
              <a:gd name="connsiteX9" fmla="*/ 5752070 w 5796644"/>
              <a:gd name="connsiteY9" fmla="*/ 2268250 h 2268250"/>
              <a:gd name="connsiteX10" fmla="*/ 5744870 w 5796644"/>
              <a:gd name="connsiteY10" fmla="*/ 2268250 h 2268250"/>
              <a:gd name="connsiteX11" fmla="*/ 3747862 w 5796644"/>
              <a:gd name="connsiteY11" fmla="*/ 2268250 h 2268250"/>
              <a:gd name="connsiteX12" fmla="*/ 3740662 w 5796644"/>
              <a:gd name="connsiteY12" fmla="*/ 2268250 h 2268250"/>
              <a:gd name="connsiteX13" fmla="*/ 2048782 w 5796644"/>
              <a:gd name="connsiteY13" fmla="*/ 2268250 h 2268250"/>
              <a:gd name="connsiteX14" fmla="*/ 44575 w 5796644"/>
              <a:gd name="connsiteY14" fmla="*/ 2268250 h 2268250"/>
              <a:gd name="connsiteX15" fmla="*/ 0 w 5796644"/>
              <a:gd name="connsiteY15" fmla="*/ 2223675 h 2268250"/>
              <a:gd name="connsiteX16" fmla="*/ 0 w 5796644"/>
              <a:gd name="connsiteY16" fmla="*/ 515374 h 2268250"/>
              <a:gd name="connsiteX17" fmla="*/ 0 w 5796644"/>
              <a:gd name="connsiteY17" fmla="*/ 44575 h 2268250"/>
              <a:gd name="connsiteX18" fmla="*/ 44575 w 5796644"/>
              <a:gd name="connsiteY18" fmla="*/ 0 h 2268250"/>
              <a:gd name="connsiteX0" fmla="*/ 44575 w 5796644"/>
              <a:gd name="connsiteY0" fmla="*/ 0 h 2268250"/>
              <a:gd name="connsiteX1" fmla="*/ 2048782 w 5796644"/>
              <a:gd name="connsiteY1" fmla="*/ 0 h 2268250"/>
              <a:gd name="connsiteX2" fmla="*/ 3740662 w 5796644"/>
              <a:gd name="connsiteY2" fmla="*/ 0 h 2268250"/>
              <a:gd name="connsiteX3" fmla="*/ 3747862 w 5796644"/>
              <a:gd name="connsiteY3" fmla="*/ 0 h 2268250"/>
              <a:gd name="connsiteX4" fmla="*/ 5744870 w 5796644"/>
              <a:gd name="connsiteY4" fmla="*/ 0 h 2268250"/>
              <a:gd name="connsiteX5" fmla="*/ 5752070 w 5796644"/>
              <a:gd name="connsiteY5" fmla="*/ 0 h 2268250"/>
              <a:gd name="connsiteX6" fmla="*/ 5796644 w 5796644"/>
              <a:gd name="connsiteY6" fmla="*/ 44575 h 2268250"/>
              <a:gd name="connsiteX7" fmla="*/ 5796644 w 5796644"/>
              <a:gd name="connsiteY7" fmla="*/ 2223675 h 2268250"/>
              <a:gd name="connsiteX8" fmla="*/ 5752070 w 5796644"/>
              <a:gd name="connsiteY8" fmla="*/ 2268250 h 2268250"/>
              <a:gd name="connsiteX9" fmla="*/ 5744870 w 5796644"/>
              <a:gd name="connsiteY9" fmla="*/ 2268250 h 2268250"/>
              <a:gd name="connsiteX10" fmla="*/ 3747862 w 5796644"/>
              <a:gd name="connsiteY10" fmla="*/ 2268250 h 2268250"/>
              <a:gd name="connsiteX11" fmla="*/ 3740662 w 5796644"/>
              <a:gd name="connsiteY11" fmla="*/ 2268250 h 2268250"/>
              <a:gd name="connsiteX12" fmla="*/ 2048782 w 5796644"/>
              <a:gd name="connsiteY12" fmla="*/ 2268250 h 2268250"/>
              <a:gd name="connsiteX13" fmla="*/ 44575 w 5796644"/>
              <a:gd name="connsiteY13" fmla="*/ 2268250 h 2268250"/>
              <a:gd name="connsiteX14" fmla="*/ 0 w 5796644"/>
              <a:gd name="connsiteY14" fmla="*/ 2223675 h 2268250"/>
              <a:gd name="connsiteX15" fmla="*/ 0 w 5796644"/>
              <a:gd name="connsiteY15" fmla="*/ 515374 h 2268250"/>
              <a:gd name="connsiteX16" fmla="*/ 0 w 5796644"/>
              <a:gd name="connsiteY16" fmla="*/ 44575 h 2268250"/>
              <a:gd name="connsiteX17" fmla="*/ 44575 w 5796644"/>
              <a:gd name="connsiteY17" fmla="*/ 0 h 2268250"/>
              <a:gd name="connsiteX0" fmla="*/ 44575 w 5796644"/>
              <a:gd name="connsiteY0" fmla="*/ 0 h 2268250"/>
              <a:gd name="connsiteX1" fmla="*/ 2048782 w 5796644"/>
              <a:gd name="connsiteY1" fmla="*/ 0 h 2268250"/>
              <a:gd name="connsiteX2" fmla="*/ 3740662 w 5796644"/>
              <a:gd name="connsiteY2" fmla="*/ 0 h 2268250"/>
              <a:gd name="connsiteX3" fmla="*/ 5744870 w 5796644"/>
              <a:gd name="connsiteY3" fmla="*/ 0 h 2268250"/>
              <a:gd name="connsiteX4" fmla="*/ 5752070 w 5796644"/>
              <a:gd name="connsiteY4" fmla="*/ 0 h 2268250"/>
              <a:gd name="connsiteX5" fmla="*/ 5796644 w 5796644"/>
              <a:gd name="connsiteY5" fmla="*/ 44575 h 2268250"/>
              <a:gd name="connsiteX6" fmla="*/ 5796644 w 5796644"/>
              <a:gd name="connsiteY6" fmla="*/ 2223675 h 2268250"/>
              <a:gd name="connsiteX7" fmla="*/ 5752070 w 5796644"/>
              <a:gd name="connsiteY7" fmla="*/ 2268250 h 2268250"/>
              <a:gd name="connsiteX8" fmla="*/ 5744870 w 5796644"/>
              <a:gd name="connsiteY8" fmla="*/ 2268250 h 2268250"/>
              <a:gd name="connsiteX9" fmla="*/ 3747862 w 5796644"/>
              <a:gd name="connsiteY9" fmla="*/ 2268250 h 2268250"/>
              <a:gd name="connsiteX10" fmla="*/ 3740662 w 5796644"/>
              <a:gd name="connsiteY10" fmla="*/ 2268250 h 2268250"/>
              <a:gd name="connsiteX11" fmla="*/ 2048782 w 5796644"/>
              <a:gd name="connsiteY11" fmla="*/ 2268250 h 2268250"/>
              <a:gd name="connsiteX12" fmla="*/ 44575 w 5796644"/>
              <a:gd name="connsiteY12" fmla="*/ 2268250 h 2268250"/>
              <a:gd name="connsiteX13" fmla="*/ 0 w 5796644"/>
              <a:gd name="connsiteY13" fmla="*/ 2223675 h 2268250"/>
              <a:gd name="connsiteX14" fmla="*/ 0 w 5796644"/>
              <a:gd name="connsiteY14" fmla="*/ 515374 h 2268250"/>
              <a:gd name="connsiteX15" fmla="*/ 0 w 5796644"/>
              <a:gd name="connsiteY15" fmla="*/ 44575 h 2268250"/>
              <a:gd name="connsiteX16" fmla="*/ 44575 w 5796644"/>
              <a:gd name="connsiteY16" fmla="*/ 0 h 2268250"/>
              <a:gd name="connsiteX0" fmla="*/ 44575 w 5796644"/>
              <a:gd name="connsiteY0" fmla="*/ 0 h 2268250"/>
              <a:gd name="connsiteX1" fmla="*/ 2048782 w 5796644"/>
              <a:gd name="connsiteY1" fmla="*/ 0 h 2268250"/>
              <a:gd name="connsiteX2" fmla="*/ 5744870 w 5796644"/>
              <a:gd name="connsiteY2" fmla="*/ 0 h 2268250"/>
              <a:gd name="connsiteX3" fmla="*/ 5752070 w 5796644"/>
              <a:gd name="connsiteY3" fmla="*/ 0 h 2268250"/>
              <a:gd name="connsiteX4" fmla="*/ 5796644 w 5796644"/>
              <a:gd name="connsiteY4" fmla="*/ 44575 h 2268250"/>
              <a:gd name="connsiteX5" fmla="*/ 5796644 w 5796644"/>
              <a:gd name="connsiteY5" fmla="*/ 2223675 h 2268250"/>
              <a:gd name="connsiteX6" fmla="*/ 5752070 w 5796644"/>
              <a:gd name="connsiteY6" fmla="*/ 2268250 h 2268250"/>
              <a:gd name="connsiteX7" fmla="*/ 5744870 w 5796644"/>
              <a:gd name="connsiteY7" fmla="*/ 2268250 h 2268250"/>
              <a:gd name="connsiteX8" fmla="*/ 3747862 w 5796644"/>
              <a:gd name="connsiteY8" fmla="*/ 2268250 h 2268250"/>
              <a:gd name="connsiteX9" fmla="*/ 3740662 w 5796644"/>
              <a:gd name="connsiteY9" fmla="*/ 2268250 h 2268250"/>
              <a:gd name="connsiteX10" fmla="*/ 2048782 w 5796644"/>
              <a:gd name="connsiteY10" fmla="*/ 2268250 h 2268250"/>
              <a:gd name="connsiteX11" fmla="*/ 44575 w 5796644"/>
              <a:gd name="connsiteY11" fmla="*/ 2268250 h 2268250"/>
              <a:gd name="connsiteX12" fmla="*/ 0 w 5796644"/>
              <a:gd name="connsiteY12" fmla="*/ 2223675 h 2268250"/>
              <a:gd name="connsiteX13" fmla="*/ 0 w 5796644"/>
              <a:gd name="connsiteY13" fmla="*/ 515374 h 2268250"/>
              <a:gd name="connsiteX14" fmla="*/ 0 w 5796644"/>
              <a:gd name="connsiteY14" fmla="*/ 44575 h 2268250"/>
              <a:gd name="connsiteX15" fmla="*/ 44575 w 5796644"/>
              <a:gd name="connsiteY15" fmla="*/ 0 h 2268250"/>
              <a:gd name="connsiteX0" fmla="*/ 44575 w 5796644"/>
              <a:gd name="connsiteY0" fmla="*/ 0 h 2268250"/>
              <a:gd name="connsiteX1" fmla="*/ 5744870 w 5796644"/>
              <a:gd name="connsiteY1" fmla="*/ 0 h 2268250"/>
              <a:gd name="connsiteX2" fmla="*/ 5752070 w 5796644"/>
              <a:gd name="connsiteY2" fmla="*/ 0 h 2268250"/>
              <a:gd name="connsiteX3" fmla="*/ 5796644 w 5796644"/>
              <a:gd name="connsiteY3" fmla="*/ 44575 h 2268250"/>
              <a:gd name="connsiteX4" fmla="*/ 5796644 w 5796644"/>
              <a:gd name="connsiteY4" fmla="*/ 2223675 h 2268250"/>
              <a:gd name="connsiteX5" fmla="*/ 5752070 w 5796644"/>
              <a:gd name="connsiteY5" fmla="*/ 2268250 h 2268250"/>
              <a:gd name="connsiteX6" fmla="*/ 5744870 w 5796644"/>
              <a:gd name="connsiteY6" fmla="*/ 2268250 h 2268250"/>
              <a:gd name="connsiteX7" fmla="*/ 3747862 w 5796644"/>
              <a:gd name="connsiteY7" fmla="*/ 2268250 h 2268250"/>
              <a:gd name="connsiteX8" fmla="*/ 3740662 w 5796644"/>
              <a:gd name="connsiteY8" fmla="*/ 2268250 h 2268250"/>
              <a:gd name="connsiteX9" fmla="*/ 2048782 w 5796644"/>
              <a:gd name="connsiteY9" fmla="*/ 2268250 h 2268250"/>
              <a:gd name="connsiteX10" fmla="*/ 44575 w 5796644"/>
              <a:gd name="connsiteY10" fmla="*/ 2268250 h 2268250"/>
              <a:gd name="connsiteX11" fmla="*/ 0 w 5796644"/>
              <a:gd name="connsiteY11" fmla="*/ 2223675 h 2268250"/>
              <a:gd name="connsiteX12" fmla="*/ 0 w 5796644"/>
              <a:gd name="connsiteY12" fmla="*/ 515374 h 2268250"/>
              <a:gd name="connsiteX13" fmla="*/ 0 w 5796644"/>
              <a:gd name="connsiteY13" fmla="*/ 44575 h 2268250"/>
              <a:gd name="connsiteX14" fmla="*/ 44575 w 5796644"/>
              <a:gd name="connsiteY14" fmla="*/ 0 h 2268250"/>
              <a:gd name="connsiteX0" fmla="*/ 44575 w 5796644"/>
              <a:gd name="connsiteY0" fmla="*/ 0 h 2268250"/>
              <a:gd name="connsiteX1" fmla="*/ 5744870 w 5796644"/>
              <a:gd name="connsiteY1" fmla="*/ 0 h 2268250"/>
              <a:gd name="connsiteX2" fmla="*/ 5752070 w 5796644"/>
              <a:gd name="connsiteY2" fmla="*/ 0 h 2268250"/>
              <a:gd name="connsiteX3" fmla="*/ 5796644 w 5796644"/>
              <a:gd name="connsiteY3" fmla="*/ 44575 h 2268250"/>
              <a:gd name="connsiteX4" fmla="*/ 5796644 w 5796644"/>
              <a:gd name="connsiteY4" fmla="*/ 2223675 h 2268250"/>
              <a:gd name="connsiteX5" fmla="*/ 5752070 w 5796644"/>
              <a:gd name="connsiteY5" fmla="*/ 2268250 h 2268250"/>
              <a:gd name="connsiteX6" fmla="*/ 5744870 w 5796644"/>
              <a:gd name="connsiteY6" fmla="*/ 2268250 h 2268250"/>
              <a:gd name="connsiteX7" fmla="*/ 3747862 w 5796644"/>
              <a:gd name="connsiteY7" fmla="*/ 2268250 h 2268250"/>
              <a:gd name="connsiteX8" fmla="*/ 3740662 w 5796644"/>
              <a:gd name="connsiteY8" fmla="*/ 2268250 h 2268250"/>
              <a:gd name="connsiteX9" fmla="*/ 2048782 w 5796644"/>
              <a:gd name="connsiteY9" fmla="*/ 2268250 h 2268250"/>
              <a:gd name="connsiteX10" fmla="*/ 44575 w 5796644"/>
              <a:gd name="connsiteY10" fmla="*/ 2268250 h 2268250"/>
              <a:gd name="connsiteX11" fmla="*/ 0 w 5796644"/>
              <a:gd name="connsiteY11" fmla="*/ 2223675 h 2268250"/>
              <a:gd name="connsiteX12" fmla="*/ 0 w 5796644"/>
              <a:gd name="connsiteY12" fmla="*/ 44575 h 2268250"/>
              <a:gd name="connsiteX13" fmla="*/ 44575 w 5796644"/>
              <a:gd name="connsiteY13" fmla="*/ 0 h 2268250"/>
              <a:gd name="connsiteX0" fmla="*/ 44575 w 5796644"/>
              <a:gd name="connsiteY0" fmla="*/ 0 h 2268250"/>
              <a:gd name="connsiteX1" fmla="*/ 5744870 w 5796644"/>
              <a:gd name="connsiteY1" fmla="*/ 0 h 2268250"/>
              <a:gd name="connsiteX2" fmla="*/ 5752070 w 5796644"/>
              <a:gd name="connsiteY2" fmla="*/ 0 h 2268250"/>
              <a:gd name="connsiteX3" fmla="*/ 5796644 w 5796644"/>
              <a:gd name="connsiteY3" fmla="*/ 44575 h 2268250"/>
              <a:gd name="connsiteX4" fmla="*/ 5796644 w 5796644"/>
              <a:gd name="connsiteY4" fmla="*/ 2223675 h 2268250"/>
              <a:gd name="connsiteX5" fmla="*/ 5752070 w 5796644"/>
              <a:gd name="connsiteY5" fmla="*/ 2268250 h 2268250"/>
              <a:gd name="connsiteX6" fmla="*/ 5744870 w 5796644"/>
              <a:gd name="connsiteY6" fmla="*/ 2268250 h 2268250"/>
              <a:gd name="connsiteX7" fmla="*/ 3747862 w 5796644"/>
              <a:gd name="connsiteY7" fmla="*/ 2268250 h 2268250"/>
              <a:gd name="connsiteX8" fmla="*/ 3740662 w 5796644"/>
              <a:gd name="connsiteY8" fmla="*/ 2268250 h 2268250"/>
              <a:gd name="connsiteX9" fmla="*/ 44575 w 5796644"/>
              <a:gd name="connsiteY9" fmla="*/ 2268250 h 2268250"/>
              <a:gd name="connsiteX10" fmla="*/ 0 w 5796644"/>
              <a:gd name="connsiteY10" fmla="*/ 2223675 h 2268250"/>
              <a:gd name="connsiteX11" fmla="*/ 0 w 5796644"/>
              <a:gd name="connsiteY11" fmla="*/ 44575 h 2268250"/>
              <a:gd name="connsiteX12" fmla="*/ 44575 w 5796644"/>
              <a:gd name="connsiteY12" fmla="*/ 0 h 2268250"/>
              <a:gd name="connsiteX0" fmla="*/ 44575 w 5796644"/>
              <a:gd name="connsiteY0" fmla="*/ 0 h 2268250"/>
              <a:gd name="connsiteX1" fmla="*/ 5744870 w 5796644"/>
              <a:gd name="connsiteY1" fmla="*/ 0 h 2268250"/>
              <a:gd name="connsiteX2" fmla="*/ 5752070 w 5796644"/>
              <a:gd name="connsiteY2" fmla="*/ 0 h 2268250"/>
              <a:gd name="connsiteX3" fmla="*/ 5796644 w 5796644"/>
              <a:gd name="connsiteY3" fmla="*/ 44575 h 2268250"/>
              <a:gd name="connsiteX4" fmla="*/ 5796644 w 5796644"/>
              <a:gd name="connsiteY4" fmla="*/ 2223675 h 2268250"/>
              <a:gd name="connsiteX5" fmla="*/ 5752070 w 5796644"/>
              <a:gd name="connsiteY5" fmla="*/ 2268250 h 2268250"/>
              <a:gd name="connsiteX6" fmla="*/ 5744870 w 5796644"/>
              <a:gd name="connsiteY6" fmla="*/ 2268250 h 2268250"/>
              <a:gd name="connsiteX7" fmla="*/ 3747862 w 5796644"/>
              <a:gd name="connsiteY7" fmla="*/ 2268250 h 2268250"/>
              <a:gd name="connsiteX8" fmla="*/ 44575 w 5796644"/>
              <a:gd name="connsiteY8" fmla="*/ 2268250 h 2268250"/>
              <a:gd name="connsiteX9" fmla="*/ 0 w 5796644"/>
              <a:gd name="connsiteY9" fmla="*/ 2223675 h 2268250"/>
              <a:gd name="connsiteX10" fmla="*/ 0 w 5796644"/>
              <a:gd name="connsiteY10" fmla="*/ 44575 h 2268250"/>
              <a:gd name="connsiteX11" fmla="*/ 44575 w 5796644"/>
              <a:gd name="connsiteY11" fmla="*/ 0 h 2268250"/>
              <a:gd name="connsiteX0" fmla="*/ 44575 w 5796644"/>
              <a:gd name="connsiteY0" fmla="*/ 0 h 2268250"/>
              <a:gd name="connsiteX1" fmla="*/ 5744870 w 5796644"/>
              <a:gd name="connsiteY1" fmla="*/ 0 h 2268250"/>
              <a:gd name="connsiteX2" fmla="*/ 5752070 w 5796644"/>
              <a:gd name="connsiteY2" fmla="*/ 0 h 2268250"/>
              <a:gd name="connsiteX3" fmla="*/ 5796644 w 5796644"/>
              <a:gd name="connsiteY3" fmla="*/ 44575 h 2268250"/>
              <a:gd name="connsiteX4" fmla="*/ 5796644 w 5796644"/>
              <a:gd name="connsiteY4" fmla="*/ 2223675 h 2268250"/>
              <a:gd name="connsiteX5" fmla="*/ 5752070 w 5796644"/>
              <a:gd name="connsiteY5" fmla="*/ 2268250 h 2268250"/>
              <a:gd name="connsiteX6" fmla="*/ 5744870 w 5796644"/>
              <a:gd name="connsiteY6" fmla="*/ 2268250 h 2268250"/>
              <a:gd name="connsiteX7" fmla="*/ 44575 w 5796644"/>
              <a:gd name="connsiteY7" fmla="*/ 2268250 h 2268250"/>
              <a:gd name="connsiteX8" fmla="*/ 0 w 5796644"/>
              <a:gd name="connsiteY8" fmla="*/ 2223675 h 2268250"/>
              <a:gd name="connsiteX9" fmla="*/ 0 w 5796644"/>
              <a:gd name="connsiteY9" fmla="*/ 44575 h 2268250"/>
              <a:gd name="connsiteX10" fmla="*/ 44575 w 5796644"/>
              <a:gd name="connsiteY10" fmla="*/ 0 h 2268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796644" h="2268250">
                <a:moveTo>
                  <a:pt x="44575" y="0"/>
                </a:moveTo>
                <a:lnTo>
                  <a:pt x="5744870" y="0"/>
                </a:lnTo>
                <a:lnTo>
                  <a:pt x="5752070" y="0"/>
                </a:lnTo>
                <a:cubicBezTo>
                  <a:pt x="5776687" y="0"/>
                  <a:pt x="5796644" y="19957"/>
                  <a:pt x="5796644" y="44575"/>
                </a:cubicBezTo>
                <a:lnTo>
                  <a:pt x="5796644" y="2223675"/>
                </a:lnTo>
                <a:cubicBezTo>
                  <a:pt x="5796644" y="2248293"/>
                  <a:pt x="5776687" y="2268250"/>
                  <a:pt x="5752070" y="2268250"/>
                </a:cubicBezTo>
                <a:lnTo>
                  <a:pt x="5744870" y="2268250"/>
                </a:lnTo>
                <a:lnTo>
                  <a:pt x="44575" y="2268250"/>
                </a:lnTo>
                <a:cubicBezTo>
                  <a:pt x="19957" y="2268250"/>
                  <a:pt x="0" y="2248293"/>
                  <a:pt x="0" y="2223675"/>
                </a:cubicBezTo>
                <a:lnTo>
                  <a:pt x="0" y="44575"/>
                </a:lnTo>
                <a:cubicBezTo>
                  <a:pt x="0" y="19957"/>
                  <a:pt x="19957" y="0"/>
                  <a:pt x="44575" y="0"/>
                </a:cubicBezTo>
                <a:close/>
              </a:path>
            </a:pathLst>
          </a:custGeom>
          <a:solidFill>
            <a:schemeClr val="accent6"/>
          </a:solidFill>
        </p:spPr>
        <p:txBody>
          <a:bodyPr wrap="square" lIns="216000" tIns="630000" rIns="216000" bIns="216000">
            <a:noAutofit/>
          </a:bodyPr>
          <a:lstStyle>
            <a:lvl1pPr>
              <a:spcBef>
                <a:spcPts val="100"/>
              </a:spcBef>
              <a:defRPr b="0"/>
            </a:lvl1pPr>
            <a:lvl2pPr marL="216000" indent="-216000">
              <a:buSzPct val="70000"/>
              <a:buFont typeface="Effra" panose="020B0604020202020204" pitchFamily="34" charset="0"/>
              <a:buChar char="•"/>
              <a:defRPr/>
            </a:lvl2pPr>
            <a:lvl3pPr marL="432000">
              <a:spcBef>
                <a:spcPts val="0"/>
              </a:spcBef>
              <a:defRPr/>
            </a:lvl3pPr>
            <a:lvl5pPr marL="432000">
              <a:defRPr/>
            </a:lvl5pPr>
            <a:lvl6pPr marL="432000">
              <a:defRPr/>
            </a:lvl6pPr>
            <a:lvl7pPr marL="432000">
              <a:defRPr/>
            </a:lvl7pPr>
            <a:lvl8pPr marL="432000">
              <a:defRPr/>
            </a:lvl8pPr>
            <a:lvl9pPr marL="432000">
              <a:defRPr/>
            </a:lvl9pPr>
          </a:lstStyle>
          <a:p>
            <a:pPr lvl="0"/>
            <a:r>
              <a:rPr lang="de-DE" dirty="0"/>
              <a:t>Text durch Klicken bearbeiten</a:t>
            </a:r>
          </a:p>
          <a:p>
            <a:pPr lvl="1"/>
            <a:r>
              <a:rPr lang="de-DE" dirty="0"/>
              <a:t>Zweite Ebene</a:t>
            </a:r>
          </a:p>
          <a:p>
            <a:pPr lvl="2"/>
            <a:r>
              <a:rPr lang="de-DE" dirty="0"/>
              <a:t>Dritte Ebene</a:t>
            </a:r>
          </a:p>
        </p:txBody>
      </p:sp>
      <p:sp>
        <p:nvSpPr>
          <p:cNvPr id="11" name="Keywordplatzhalter 1">
            <a:extLst>
              <a:ext uri="{FF2B5EF4-FFF2-40B4-BE49-F238E27FC236}">
                <a16:creationId xmlns:a16="http://schemas.microsoft.com/office/drawing/2014/main" id="{5A003C87-DA11-4832-8B2F-2BAB75F65419}"/>
              </a:ext>
            </a:extLst>
          </p:cNvPr>
          <p:cNvSpPr>
            <a:spLocks noGrp="1"/>
          </p:cNvSpPr>
          <p:nvPr>
            <p:ph type="body" sz="quarter" idx="13" hasCustomPrompt="1"/>
          </p:nvPr>
        </p:nvSpPr>
        <p:spPr bwMode="gray">
          <a:xfrm>
            <a:off x="407475" y="1340768"/>
            <a:ext cx="5364000" cy="152349"/>
          </a:xfrm>
        </p:spPr>
        <p:txBody>
          <a:bodyPr wrap="square" lIns="0" rIns="0">
            <a:spAutoFit/>
          </a:bodyPr>
          <a:lstStyle>
            <a:lvl1pPr marL="0" indent="0">
              <a:lnSpc>
                <a:spcPct val="90000"/>
              </a:lnSpc>
              <a:spcBef>
                <a:spcPts val="0"/>
              </a:spcBef>
              <a:buFont typeface="Effra" panose="020B0604020202020204" pitchFamily="34" charset="0"/>
              <a:buNone/>
              <a:defRPr sz="1100" b="1">
                <a:latin typeface="Effra" panose="020B0603020203020204" pitchFamily="34" charset="0"/>
              </a:defRPr>
            </a:lvl1pPr>
            <a:lvl2pPr marL="0" indent="0">
              <a:lnSpc>
                <a:spcPct val="90000"/>
              </a:lnSpc>
              <a:spcBef>
                <a:spcPts val="0"/>
              </a:spcBef>
              <a:buFont typeface="Effra" panose="020B0604020202020204" pitchFamily="34" charset="0"/>
              <a:buNone/>
              <a:defRPr sz="1100" b="1">
                <a:latin typeface="Effra" panose="020B0603020203020204" pitchFamily="34" charset="0"/>
              </a:defRPr>
            </a:lvl2pPr>
            <a:lvl3pPr marL="0" indent="0">
              <a:lnSpc>
                <a:spcPct val="90000"/>
              </a:lnSpc>
              <a:spcBef>
                <a:spcPts val="0"/>
              </a:spcBef>
              <a:buNone/>
              <a:defRPr sz="1100" b="1">
                <a:latin typeface="Effra" panose="020B0603020203020204" pitchFamily="34" charset="0"/>
              </a:defRPr>
            </a:lvl3pPr>
            <a:lvl4pPr marL="0" indent="0">
              <a:lnSpc>
                <a:spcPct val="90000"/>
              </a:lnSpc>
              <a:spcBef>
                <a:spcPts val="0"/>
              </a:spcBef>
              <a:buNone/>
              <a:defRPr sz="1100" b="1">
                <a:latin typeface="Effra" panose="020B0603020203020204" pitchFamily="34" charset="0"/>
              </a:defRPr>
            </a:lvl4pPr>
            <a:lvl5pPr marL="0" indent="0">
              <a:lnSpc>
                <a:spcPct val="90000"/>
              </a:lnSpc>
              <a:spcBef>
                <a:spcPts val="0"/>
              </a:spcBef>
              <a:buNone/>
              <a:defRPr sz="1100" b="1">
                <a:latin typeface="Effra" panose="020B0603020203020204" pitchFamily="34" charset="0"/>
              </a:defRPr>
            </a:lvl5pPr>
          </a:lstStyle>
          <a:p>
            <a:pPr lvl="0"/>
            <a:r>
              <a:rPr lang="de-DE" dirty="0"/>
              <a:t>Keyword durch Klicken bearbeiten</a:t>
            </a:r>
          </a:p>
        </p:txBody>
      </p:sp>
      <p:sp>
        <p:nvSpPr>
          <p:cNvPr id="24" name="Textplatzhalter 2">
            <a:extLst>
              <a:ext uri="{FF2B5EF4-FFF2-40B4-BE49-F238E27FC236}">
                <a16:creationId xmlns:a16="http://schemas.microsoft.com/office/drawing/2014/main" id="{358F098A-E3ED-4122-8D2F-DC0CC990E349}"/>
              </a:ext>
            </a:extLst>
          </p:cNvPr>
          <p:cNvSpPr>
            <a:spLocks noGrp="1"/>
          </p:cNvSpPr>
          <p:nvPr>
            <p:ph type="body" sz="quarter" idx="14" hasCustomPrompt="1"/>
          </p:nvPr>
        </p:nvSpPr>
        <p:spPr bwMode="gray">
          <a:xfrm>
            <a:off x="6204014" y="1124745"/>
            <a:ext cx="5796643" cy="2268250"/>
          </a:xfrm>
          <a:custGeom>
            <a:avLst/>
            <a:gdLst>
              <a:gd name="connsiteX0" fmla="*/ 44575 w 5796643"/>
              <a:gd name="connsiteY0" fmla="*/ 0 h 2268250"/>
              <a:gd name="connsiteX1" fmla="*/ 2048781 w 5796643"/>
              <a:gd name="connsiteY1" fmla="*/ 0 h 2268250"/>
              <a:gd name="connsiteX2" fmla="*/ 3740661 w 5796643"/>
              <a:gd name="connsiteY2" fmla="*/ 0 h 2268250"/>
              <a:gd name="connsiteX3" fmla="*/ 3747861 w 5796643"/>
              <a:gd name="connsiteY3" fmla="*/ 0 h 2268250"/>
              <a:gd name="connsiteX4" fmla="*/ 5744868 w 5796643"/>
              <a:gd name="connsiteY4" fmla="*/ 0 h 2268250"/>
              <a:gd name="connsiteX5" fmla="*/ 5752068 w 5796643"/>
              <a:gd name="connsiteY5" fmla="*/ 0 h 2268250"/>
              <a:gd name="connsiteX6" fmla="*/ 5796643 w 5796643"/>
              <a:gd name="connsiteY6" fmla="*/ 44575 h 2268250"/>
              <a:gd name="connsiteX7" fmla="*/ 5796643 w 5796643"/>
              <a:gd name="connsiteY7" fmla="*/ 515374 h 2268250"/>
              <a:gd name="connsiteX8" fmla="*/ 5796643 w 5796643"/>
              <a:gd name="connsiteY8" fmla="*/ 1820251 h 2268250"/>
              <a:gd name="connsiteX9" fmla="*/ 5796643 w 5796643"/>
              <a:gd name="connsiteY9" fmla="*/ 2223675 h 2268250"/>
              <a:gd name="connsiteX10" fmla="*/ 5752068 w 5796643"/>
              <a:gd name="connsiteY10" fmla="*/ 2268250 h 2268250"/>
              <a:gd name="connsiteX11" fmla="*/ 5744868 w 5796643"/>
              <a:gd name="connsiteY11" fmla="*/ 2268250 h 2268250"/>
              <a:gd name="connsiteX12" fmla="*/ 3747861 w 5796643"/>
              <a:gd name="connsiteY12" fmla="*/ 2268250 h 2268250"/>
              <a:gd name="connsiteX13" fmla="*/ 3740661 w 5796643"/>
              <a:gd name="connsiteY13" fmla="*/ 2268250 h 2268250"/>
              <a:gd name="connsiteX14" fmla="*/ 2048781 w 5796643"/>
              <a:gd name="connsiteY14" fmla="*/ 2268250 h 2268250"/>
              <a:gd name="connsiteX15" fmla="*/ 44575 w 5796643"/>
              <a:gd name="connsiteY15" fmla="*/ 2268250 h 2268250"/>
              <a:gd name="connsiteX16" fmla="*/ 0 w 5796643"/>
              <a:gd name="connsiteY16" fmla="*/ 2223675 h 2268250"/>
              <a:gd name="connsiteX17" fmla="*/ 0 w 5796643"/>
              <a:gd name="connsiteY17" fmla="*/ 1820251 h 2268250"/>
              <a:gd name="connsiteX18" fmla="*/ 0 w 5796643"/>
              <a:gd name="connsiteY18" fmla="*/ 515374 h 2268250"/>
              <a:gd name="connsiteX19" fmla="*/ 0 w 5796643"/>
              <a:gd name="connsiteY19" fmla="*/ 44575 h 2268250"/>
              <a:gd name="connsiteX20" fmla="*/ 44575 w 5796643"/>
              <a:gd name="connsiteY20" fmla="*/ 0 h 2268250"/>
              <a:gd name="connsiteX0" fmla="*/ 44575 w 5796643"/>
              <a:gd name="connsiteY0" fmla="*/ 0 h 2268250"/>
              <a:gd name="connsiteX1" fmla="*/ 2048781 w 5796643"/>
              <a:gd name="connsiteY1" fmla="*/ 0 h 2268250"/>
              <a:gd name="connsiteX2" fmla="*/ 3740661 w 5796643"/>
              <a:gd name="connsiteY2" fmla="*/ 0 h 2268250"/>
              <a:gd name="connsiteX3" fmla="*/ 3747861 w 5796643"/>
              <a:gd name="connsiteY3" fmla="*/ 0 h 2268250"/>
              <a:gd name="connsiteX4" fmla="*/ 5744868 w 5796643"/>
              <a:gd name="connsiteY4" fmla="*/ 0 h 2268250"/>
              <a:gd name="connsiteX5" fmla="*/ 5752068 w 5796643"/>
              <a:gd name="connsiteY5" fmla="*/ 0 h 2268250"/>
              <a:gd name="connsiteX6" fmla="*/ 5796643 w 5796643"/>
              <a:gd name="connsiteY6" fmla="*/ 44575 h 2268250"/>
              <a:gd name="connsiteX7" fmla="*/ 5796643 w 5796643"/>
              <a:gd name="connsiteY7" fmla="*/ 515374 h 2268250"/>
              <a:gd name="connsiteX8" fmla="*/ 5796643 w 5796643"/>
              <a:gd name="connsiteY8" fmla="*/ 1820251 h 2268250"/>
              <a:gd name="connsiteX9" fmla="*/ 5796643 w 5796643"/>
              <a:gd name="connsiteY9" fmla="*/ 2223675 h 2268250"/>
              <a:gd name="connsiteX10" fmla="*/ 5752068 w 5796643"/>
              <a:gd name="connsiteY10" fmla="*/ 2268250 h 2268250"/>
              <a:gd name="connsiteX11" fmla="*/ 5744868 w 5796643"/>
              <a:gd name="connsiteY11" fmla="*/ 2268250 h 2268250"/>
              <a:gd name="connsiteX12" fmla="*/ 3747861 w 5796643"/>
              <a:gd name="connsiteY12" fmla="*/ 2268250 h 2268250"/>
              <a:gd name="connsiteX13" fmla="*/ 2048781 w 5796643"/>
              <a:gd name="connsiteY13" fmla="*/ 2268250 h 2268250"/>
              <a:gd name="connsiteX14" fmla="*/ 44575 w 5796643"/>
              <a:gd name="connsiteY14" fmla="*/ 2268250 h 2268250"/>
              <a:gd name="connsiteX15" fmla="*/ 0 w 5796643"/>
              <a:gd name="connsiteY15" fmla="*/ 2223675 h 2268250"/>
              <a:gd name="connsiteX16" fmla="*/ 0 w 5796643"/>
              <a:gd name="connsiteY16" fmla="*/ 1820251 h 2268250"/>
              <a:gd name="connsiteX17" fmla="*/ 0 w 5796643"/>
              <a:gd name="connsiteY17" fmla="*/ 515374 h 2268250"/>
              <a:gd name="connsiteX18" fmla="*/ 0 w 5796643"/>
              <a:gd name="connsiteY18" fmla="*/ 44575 h 2268250"/>
              <a:gd name="connsiteX19" fmla="*/ 44575 w 5796643"/>
              <a:gd name="connsiteY19" fmla="*/ 0 h 2268250"/>
              <a:gd name="connsiteX0" fmla="*/ 44575 w 5796643"/>
              <a:gd name="connsiteY0" fmla="*/ 0 h 2268250"/>
              <a:gd name="connsiteX1" fmla="*/ 2048781 w 5796643"/>
              <a:gd name="connsiteY1" fmla="*/ 0 h 2268250"/>
              <a:gd name="connsiteX2" fmla="*/ 3740661 w 5796643"/>
              <a:gd name="connsiteY2" fmla="*/ 0 h 2268250"/>
              <a:gd name="connsiteX3" fmla="*/ 3747861 w 5796643"/>
              <a:gd name="connsiteY3" fmla="*/ 0 h 2268250"/>
              <a:gd name="connsiteX4" fmla="*/ 5744868 w 5796643"/>
              <a:gd name="connsiteY4" fmla="*/ 0 h 2268250"/>
              <a:gd name="connsiteX5" fmla="*/ 5752068 w 5796643"/>
              <a:gd name="connsiteY5" fmla="*/ 0 h 2268250"/>
              <a:gd name="connsiteX6" fmla="*/ 5796643 w 5796643"/>
              <a:gd name="connsiteY6" fmla="*/ 44575 h 2268250"/>
              <a:gd name="connsiteX7" fmla="*/ 5796643 w 5796643"/>
              <a:gd name="connsiteY7" fmla="*/ 515374 h 2268250"/>
              <a:gd name="connsiteX8" fmla="*/ 5796643 w 5796643"/>
              <a:gd name="connsiteY8" fmla="*/ 1820251 h 2268250"/>
              <a:gd name="connsiteX9" fmla="*/ 5796643 w 5796643"/>
              <a:gd name="connsiteY9" fmla="*/ 2223675 h 2268250"/>
              <a:gd name="connsiteX10" fmla="*/ 5752068 w 5796643"/>
              <a:gd name="connsiteY10" fmla="*/ 2268250 h 2268250"/>
              <a:gd name="connsiteX11" fmla="*/ 5744868 w 5796643"/>
              <a:gd name="connsiteY11" fmla="*/ 2268250 h 2268250"/>
              <a:gd name="connsiteX12" fmla="*/ 2048781 w 5796643"/>
              <a:gd name="connsiteY12" fmla="*/ 2268250 h 2268250"/>
              <a:gd name="connsiteX13" fmla="*/ 44575 w 5796643"/>
              <a:gd name="connsiteY13" fmla="*/ 2268250 h 2268250"/>
              <a:gd name="connsiteX14" fmla="*/ 0 w 5796643"/>
              <a:gd name="connsiteY14" fmla="*/ 2223675 h 2268250"/>
              <a:gd name="connsiteX15" fmla="*/ 0 w 5796643"/>
              <a:gd name="connsiteY15" fmla="*/ 1820251 h 2268250"/>
              <a:gd name="connsiteX16" fmla="*/ 0 w 5796643"/>
              <a:gd name="connsiteY16" fmla="*/ 515374 h 2268250"/>
              <a:gd name="connsiteX17" fmla="*/ 0 w 5796643"/>
              <a:gd name="connsiteY17" fmla="*/ 44575 h 2268250"/>
              <a:gd name="connsiteX18" fmla="*/ 44575 w 5796643"/>
              <a:gd name="connsiteY18" fmla="*/ 0 h 2268250"/>
              <a:gd name="connsiteX0" fmla="*/ 44575 w 5796643"/>
              <a:gd name="connsiteY0" fmla="*/ 0 h 2268250"/>
              <a:gd name="connsiteX1" fmla="*/ 2048781 w 5796643"/>
              <a:gd name="connsiteY1" fmla="*/ 0 h 2268250"/>
              <a:gd name="connsiteX2" fmla="*/ 3740661 w 5796643"/>
              <a:gd name="connsiteY2" fmla="*/ 0 h 2268250"/>
              <a:gd name="connsiteX3" fmla="*/ 3747861 w 5796643"/>
              <a:gd name="connsiteY3" fmla="*/ 0 h 2268250"/>
              <a:gd name="connsiteX4" fmla="*/ 5744868 w 5796643"/>
              <a:gd name="connsiteY4" fmla="*/ 0 h 2268250"/>
              <a:gd name="connsiteX5" fmla="*/ 5752068 w 5796643"/>
              <a:gd name="connsiteY5" fmla="*/ 0 h 2268250"/>
              <a:gd name="connsiteX6" fmla="*/ 5796643 w 5796643"/>
              <a:gd name="connsiteY6" fmla="*/ 44575 h 2268250"/>
              <a:gd name="connsiteX7" fmla="*/ 5796643 w 5796643"/>
              <a:gd name="connsiteY7" fmla="*/ 515374 h 2268250"/>
              <a:gd name="connsiteX8" fmla="*/ 5796643 w 5796643"/>
              <a:gd name="connsiteY8" fmla="*/ 1820251 h 2268250"/>
              <a:gd name="connsiteX9" fmla="*/ 5796643 w 5796643"/>
              <a:gd name="connsiteY9" fmla="*/ 2223675 h 2268250"/>
              <a:gd name="connsiteX10" fmla="*/ 5752068 w 5796643"/>
              <a:gd name="connsiteY10" fmla="*/ 2268250 h 2268250"/>
              <a:gd name="connsiteX11" fmla="*/ 5744868 w 5796643"/>
              <a:gd name="connsiteY11" fmla="*/ 2268250 h 2268250"/>
              <a:gd name="connsiteX12" fmla="*/ 44575 w 5796643"/>
              <a:gd name="connsiteY12" fmla="*/ 2268250 h 2268250"/>
              <a:gd name="connsiteX13" fmla="*/ 0 w 5796643"/>
              <a:gd name="connsiteY13" fmla="*/ 2223675 h 2268250"/>
              <a:gd name="connsiteX14" fmla="*/ 0 w 5796643"/>
              <a:gd name="connsiteY14" fmla="*/ 1820251 h 2268250"/>
              <a:gd name="connsiteX15" fmla="*/ 0 w 5796643"/>
              <a:gd name="connsiteY15" fmla="*/ 515374 h 2268250"/>
              <a:gd name="connsiteX16" fmla="*/ 0 w 5796643"/>
              <a:gd name="connsiteY16" fmla="*/ 44575 h 2268250"/>
              <a:gd name="connsiteX17" fmla="*/ 44575 w 5796643"/>
              <a:gd name="connsiteY17" fmla="*/ 0 h 2268250"/>
              <a:gd name="connsiteX0" fmla="*/ 44575 w 5796643"/>
              <a:gd name="connsiteY0" fmla="*/ 0 h 2268250"/>
              <a:gd name="connsiteX1" fmla="*/ 3740661 w 5796643"/>
              <a:gd name="connsiteY1" fmla="*/ 0 h 2268250"/>
              <a:gd name="connsiteX2" fmla="*/ 3747861 w 5796643"/>
              <a:gd name="connsiteY2" fmla="*/ 0 h 2268250"/>
              <a:gd name="connsiteX3" fmla="*/ 5744868 w 5796643"/>
              <a:gd name="connsiteY3" fmla="*/ 0 h 2268250"/>
              <a:gd name="connsiteX4" fmla="*/ 5752068 w 5796643"/>
              <a:gd name="connsiteY4" fmla="*/ 0 h 2268250"/>
              <a:gd name="connsiteX5" fmla="*/ 5796643 w 5796643"/>
              <a:gd name="connsiteY5" fmla="*/ 44575 h 2268250"/>
              <a:gd name="connsiteX6" fmla="*/ 5796643 w 5796643"/>
              <a:gd name="connsiteY6" fmla="*/ 515374 h 2268250"/>
              <a:gd name="connsiteX7" fmla="*/ 5796643 w 5796643"/>
              <a:gd name="connsiteY7" fmla="*/ 1820251 h 2268250"/>
              <a:gd name="connsiteX8" fmla="*/ 5796643 w 5796643"/>
              <a:gd name="connsiteY8" fmla="*/ 2223675 h 2268250"/>
              <a:gd name="connsiteX9" fmla="*/ 5752068 w 5796643"/>
              <a:gd name="connsiteY9" fmla="*/ 2268250 h 2268250"/>
              <a:gd name="connsiteX10" fmla="*/ 5744868 w 5796643"/>
              <a:gd name="connsiteY10" fmla="*/ 2268250 h 2268250"/>
              <a:gd name="connsiteX11" fmla="*/ 44575 w 5796643"/>
              <a:gd name="connsiteY11" fmla="*/ 2268250 h 2268250"/>
              <a:gd name="connsiteX12" fmla="*/ 0 w 5796643"/>
              <a:gd name="connsiteY12" fmla="*/ 2223675 h 2268250"/>
              <a:gd name="connsiteX13" fmla="*/ 0 w 5796643"/>
              <a:gd name="connsiteY13" fmla="*/ 1820251 h 2268250"/>
              <a:gd name="connsiteX14" fmla="*/ 0 w 5796643"/>
              <a:gd name="connsiteY14" fmla="*/ 515374 h 2268250"/>
              <a:gd name="connsiteX15" fmla="*/ 0 w 5796643"/>
              <a:gd name="connsiteY15" fmla="*/ 44575 h 2268250"/>
              <a:gd name="connsiteX16" fmla="*/ 44575 w 5796643"/>
              <a:gd name="connsiteY16" fmla="*/ 0 h 2268250"/>
              <a:gd name="connsiteX0" fmla="*/ 44575 w 5796643"/>
              <a:gd name="connsiteY0" fmla="*/ 0 h 2268250"/>
              <a:gd name="connsiteX1" fmla="*/ 3740661 w 5796643"/>
              <a:gd name="connsiteY1" fmla="*/ 0 h 2268250"/>
              <a:gd name="connsiteX2" fmla="*/ 5744868 w 5796643"/>
              <a:gd name="connsiteY2" fmla="*/ 0 h 2268250"/>
              <a:gd name="connsiteX3" fmla="*/ 5752068 w 5796643"/>
              <a:gd name="connsiteY3" fmla="*/ 0 h 2268250"/>
              <a:gd name="connsiteX4" fmla="*/ 5796643 w 5796643"/>
              <a:gd name="connsiteY4" fmla="*/ 44575 h 2268250"/>
              <a:gd name="connsiteX5" fmla="*/ 5796643 w 5796643"/>
              <a:gd name="connsiteY5" fmla="*/ 515374 h 2268250"/>
              <a:gd name="connsiteX6" fmla="*/ 5796643 w 5796643"/>
              <a:gd name="connsiteY6" fmla="*/ 1820251 h 2268250"/>
              <a:gd name="connsiteX7" fmla="*/ 5796643 w 5796643"/>
              <a:gd name="connsiteY7" fmla="*/ 2223675 h 2268250"/>
              <a:gd name="connsiteX8" fmla="*/ 5752068 w 5796643"/>
              <a:gd name="connsiteY8" fmla="*/ 2268250 h 2268250"/>
              <a:gd name="connsiteX9" fmla="*/ 5744868 w 5796643"/>
              <a:gd name="connsiteY9" fmla="*/ 2268250 h 2268250"/>
              <a:gd name="connsiteX10" fmla="*/ 44575 w 5796643"/>
              <a:gd name="connsiteY10" fmla="*/ 2268250 h 2268250"/>
              <a:gd name="connsiteX11" fmla="*/ 0 w 5796643"/>
              <a:gd name="connsiteY11" fmla="*/ 2223675 h 2268250"/>
              <a:gd name="connsiteX12" fmla="*/ 0 w 5796643"/>
              <a:gd name="connsiteY12" fmla="*/ 1820251 h 2268250"/>
              <a:gd name="connsiteX13" fmla="*/ 0 w 5796643"/>
              <a:gd name="connsiteY13" fmla="*/ 515374 h 2268250"/>
              <a:gd name="connsiteX14" fmla="*/ 0 w 5796643"/>
              <a:gd name="connsiteY14" fmla="*/ 44575 h 2268250"/>
              <a:gd name="connsiteX15" fmla="*/ 44575 w 5796643"/>
              <a:gd name="connsiteY15" fmla="*/ 0 h 2268250"/>
              <a:gd name="connsiteX0" fmla="*/ 44575 w 5796643"/>
              <a:gd name="connsiteY0" fmla="*/ 0 h 2268250"/>
              <a:gd name="connsiteX1" fmla="*/ 5744868 w 5796643"/>
              <a:gd name="connsiteY1" fmla="*/ 0 h 2268250"/>
              <a:gd name="connsiteX2" fmla="*/ 5752068 w 5796643"/>
              <a:gd name="connsiteY2" fmla="*/ 0 h 2268250"/>
              <a:gd name="connsiteX3" fmla="*/ 5796643 w 5796643"/>
              <a:gd name="connsiteY3" fmla="*/ 44575 h 2268250"/>
              <a:gd name="connsiteX4" fmla="*/ 5796643 w 5796643"/>
              <a:gd name="connsiteY4" fmla="*/ 515374 h 2268250"/>
              <a:gd name="connsiteX5" fmla="*/ 5796643 w 5796643"/>
              <a:gd name="connsiteY5" fmla="*/ 1820251 h 2268250"/>
              <a:gd name="connsiteX6" fmla="*/ 5796643 w 5796643"/>
              <a:gd name="connsiteY6" fmla="*/ 2223675 h 2268250"/>
              <a:gd name="connsiteX7" fmla="*/ 5752068 w 5796643"/>
              <a:gd name="connsiteY7" fmla="*/ 2268250 h 2268250"/>
              <a:gd name="connsiteX8" fmla="*/ 5744868 w 5796643"/>
              <a:gd name="connsiteY8" fmla="*/ 2268250 h 2268250"/>
              <a:gd name="connsiteX9" fmla="*/ 44575 w 5796643"/>
              <a:gd name="connsiteY9" fmla="*/ 2268250 h 2268250"/>
              <a:gd name="connsiteX10" fmla="*/ 0 w 5796643"/>
              <a:gd name="connsiteY10" fmla="*/ 2223675 h 2268250"/>
              <a:gd name="connsiteX11" fmla="*/ 0 w 5796643"/>
              <a:gd name="connsiteY11" fmla="*/ 1820251 h 2268250"/>
              <a:gd name="connsiteX12" fmla="*/ 0 w 5796643"/>
              <a:gd name="connsiteY12" fmla="*/ 515374 h 2268250"/>
              <a:gd name="connsiteX13" fmla="*/ 0 w 5796643"/>
              <a:gd name="connsiteY13" fmla="*/ 44575 h 2268250"/>
              <a:gd name="connsiteX14" fmla="*/ 44575 w 5796643"/>
              <a:gd name="connsiteY14" fmla="*/ 0 h 2268250"/>
              <a:gd name="connsiteX0" fmla="*/ 44575 w 5796643"/>
              <a:gd name="connsiteY0" fmla="*/ 0 h 2268250"/>
              <a:gd name="connsiteX1" fmla="*/ 5744868 w 5796643"/>
              <a:gd name="connsiteY1" fmla="*/ 0 h 2268250"/>
              <a:gd name="connsiteX2" fmla="*/ 5752068 w 5796643"/>
              <a:gd name="connsiteY2" fmla="*/ 0 h 2268250"/>
              <a:gd name="connsiteX3" fmla="*/ 5796643 w 5796643"/>
              <a:gd name="connsiteY3" fmla="*/ 44575 h 2268250"/>
              <a:gd name="connsiteX4" fmla="*/ 5796643 w 5796643"/>
              <a:gd name="connsiteY4" fmla="*/ 1820251 h 2268250"/>
              <a:gd name="connsiteX5" fmla="*/ 5796643 w 5796643"/>
              <a:gd name="connsiteY5" fmla="*/ 2223675 h 2268250"/>
              <a:gd name="connsiteX6" fmla="*/ 5752068 w 5796643"/>
              <a:gd name="connsiteY6" fmla="*/ 2268250 h 2268250"/>
              <a:gd name="connsiteX7" fmla="*/ 5744868 w 5796643"/>
              <a:gd name="connsiteY7" fmla="*/ 2268250 h 2268250"/>
              <a:gd name="connsiteX8" fmla="*/ 44575 w 5796643"/>
              <a:gd name="connsiteY8" fmla="*/ 2268250 h 2268250"/>
              <a:gd name="connsiteX9" fmla="*/ 0 w 5796643"/>
              <a:gd name="connsiteY9" fmla="*/ 2223675 h 2268250"/>
              <a:gd name="connsiteX10" fmla="*/ 0 w 5796643"/>
              <a:gd name="connsiteY10" fmla="*/ 1820251 h 2268250"/>
              <a:gd name="connsiteX11" fmla="*/ 0 w 5796643"/>
              <a:gd name="connsiteY11" fmla="*/ 515374 h 2268250"/>
              <a:gd name="connsiteX12" fmla="*/ 0 w 5796643"/>
              <a:gd name="connsiteY12" fmla="*/ 44575 h 2268250"/>
              <a:gd name="connsiteX13" fmla="*/ 44575 w 5796643"/>
              <a:gd name="connsiteY13" fmla="*/ 0 h 2268250"/>
              <a:gd name="connsiteX0" fmla="*/ 44575 w 5796643"/>
              <a:gd name="connsiteY0" fmla="*/ 0 h 2268250"/>
              <a:gd name="connsiteX1" fmla="*/ 5744868 w 5796643"/>
              <a:gd name="connsiteY1" fmla="*/ 0 h 2268250"/>
              <a:gd name="connsiteX2" fmla="*/ 5752068 w 5796643"/>
              <a:gd name="connsiteY2" fmla="*/ 0 h 2268250"/>
              <a:gd name="connsiteX3" fmla="*/ 5796643 w 5796643"/>
              <a:gd name="connsiteY3" fmla="*/ 44575 h 2268250"/>
              <a:gd name="connsiteX4" fmla="*/ 5796643 w 5796643"/>
              <a:gd name="connsiteY4" fmla="*/ 2223675 h 2268250"/>
              <a:gd name="connsiteX5" fmla="*/ 5752068 w 5796643"/>
              <a:gd name="connsiteY5" fmla="*/ 2268250 h 2268250"/>
              <a:gd name="connsiteX6" fmla="*/ 5744868 w 5796643"/>
              <a:gd name="connsiteY6" fmla="*/ 2268250 h 2268250"/>
              <a:gd name="connsiteX7" fmla="*/ 44575 w 5796643"/>
              <a:gd name="connsiteY7" fmla="*/ 2268250 h 2268250"/>
              <a:gd name="connsiteX8" fmla="*/ 0 w 5796643"/>
              <a:gd name="connsiteY8" fmla="*/ 2223675 h 2268250"/>
              <a:gd name="connsiteX9" fmla="*/ 0 w 5796643"/>
              <a:gd name="connsiteY9" fmla="*/ 1820251 h 2268250"/>
              <a:gd name="connsiteX10" fmla="*/ 0 w 5796643"/>
              <a:gd name="connsiteY10" fmla="*/ 515374 h 2268250"/>
              <a:gd name="connsiteX11" fmla="*/ 0 w 5796643"/>
              <a:gd name="connsiteY11" fmla="*/ 44575 h 2268250"/>
              <a:gd name="connsiteX12" fmla="*/ 44575 w 5796643"/>
              <a:gd name="connsiteY12" fmla="*/ 0 h 2268250"/>
              <a:gd name="connsiteX0" fmla="*/ 44575 w 5796643"/>
              <a:gd name="connsiteY0" fmla="*/ 0 h 2268250"/>
              <a:gd name="connsiteX1" fmla="*/ 5744868 w 5796643"/>
              <a:gd name="connsiteY1" fmla="*/ 0 h 2268250"/>
              <a:gd name="connsiteX2" fmla="*/ 5752068 w 5796643"/>
              <a:gd name="connsiteY2" fmla="*/ 0 h 2268250"/>
              <a:gd name="connsiteX3" fmla="*/ 5796643 w 5796643"/>
              <a:gd name="connsiteY3" fmla="*/ 44575 h 2268250"/>
              <a:gd name="connsiteX4" fmla="*/ 5796643 w 5796643"/>
              <a:gd name="connsiteY4" fmla="*/ 2223675 h 2268250"/>
              <a:gd name="connsiteX5" fmla="*/ 5752068 w 5796643"/>
              <a:gd name="connsiteY5" fmla="*/ 2268250 h 2268250"/>
              <a:gd name="connsiteX6" fmla="*/ 5744868 w 5796643"/>
              <a:gd name="connsiteY6" fmla="*/ 2268250 h 2268250"/>
              <a:gd name="connsiteX7" fmla="*/ 44575 w 5796643"/>
              <a:gd name="connsiteY7" fmla="*/ 2268250 h 2268250"/>
              <a:gd name="connsiteX8" fmla="*/ 0 w 5796643"/>
              <a:gd name="connsiteY8" fmla="*/ 2223675 h 2268250"/>
              <a:gd name="connsiteX9" fmla="*/ 0 w 5796643"/>
              <a:gd name="connsiteY9" fmla="*/ 515374 h 2268250"/>
              <a:gd name="connsiteX10" fmla="*/ 0 w 5796643"/>
              <a:gd name="connsiteY10" fmla="*/ 44575 h 2268250"/>
              <a:gd name="connsiteX11" fmla="*/ 44575 w 5796643"/>
              <a:gd name="connsiteY11" fmla="*/ 0 h 2268250"/>
              <a:gd name="connsiteX0" fmla="*/ 44575 w 5796643"/>
              <a:gd name="connsiteY0" fmla="*/ 0 h 2268250"/>
              <a:gd name="connsiteX1" fmla="*/ 5744868 w 5796643"/>
              <a:gd name="connsiteY1" fmla="*/ 0 h 2268250"/>
              <a:gd name="connsiteX2" fmla="*/ 5752068 w 5796643"/>
              <a:gd name="connsiteY2" fmla="*/ 0 h 2268250"/>
              <a:gd name="connsiteX3" fmla="*/ 5796643 w 5796643"/>
              <a:gd name="connsiteY3" fmla="*/ 44575 h 2268250"/>
              <a:gd name="connsiteX4" fmla="*/ 5796643 w 5796643"/>
              <a:gd name="connsiteY4" fmla="*/ 2223675 h 2268250"/>
              <a:gd name="connsiteX5" fmla="*/ 5752068 w 5796643"/>
              <a:gd name="connsiteY5" fmla="*/ 2268250 h 2268250"/>
              <a:gd name="connsiteX6" fmla="*/ 5744868 w 5796643"/>
              <a:gd name="connsiteY6" fmla="*/ 2268250 h 2268250"/>
              <a:gd name="connsiteX7" fmla="*/ 44575 w 5796643"/>
              <a:gd name="connsiteY7" fmla="*/ 2268250 h 2268250"/>
              <a:gd name="connsiteX8" fmla="*/ 0 w 5796643"/>
              <a:gd name="connsiteY8" fmla="*/ 2223675 h 2268250"/>
              <a:gd name="connsiteX9" fmla="*/ 0 w 5796643"/>
              <a:gd name="connsiteY9" fmla="*/ 44575 h 2268250"/>
              <a:gd name="connsiteX10" fmla="*/ 44575 w 5796643"/>
              <a:gd name="connsiteY10" fmla="*/ 0 h 2268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796643" h="2268250">
                <a:moveTo>
                  <a:pt x="44575" y="0"/>
                </a:moveTo>
                <a:lnTo>
                  <a:pt x="5744868" y="0"/>
                </a:lnTo>
                <a:lnTo>
                  <a:pt x="5752068" y="0"/>
                </a:lnTo>
                <a:cubicBezTo>
                  <a:pt x="5776686" y="0"/>
                  <a:pt x="5796643" y="19957"/>
                  <a:pt x="5796643" y="44575"/>
                </a:cubicBezTo>
                <a:lnTo>
                  <a:pt x="5796643" y="2223675"/>
                </a:lnTo>
                <a:cubicBezTo>
                  <a:pt x="5796643" y="2248293"/>
                  <a:pt x="5776686" y="2268250"/>
                  <a:pt x="5752068" y="2268250"/>
                </a:cubicBezTo>
                <a:lnTo>
                  <a:pt x="5744868" y="2268250"/>
                </a:lnTo>
                <a:lnTo>
                  <a:pt x="44575" y="2268250"/>
                </a:lnTo>
                <a:cubicBezTo>
                  <a:pt x="19956" y="2268250"/>
                  <a:pt x="0" y="2248293"/>
                  <a:pt x="0" y="2223675"/>
                </a:cubicBezTo>
                <a:lnTo>
                  <a:pt x="0" y="44575"/>
                </a:lnTo>
                <a:cubicBezTo>
                  <a:pt x="0" y="19957"/>
                  <a:pt x="19956" y="0"/>
                  <a:pt x="44575" y="0"/>
                </a:cubicBezTo>
                <a:close/>
              </a:path>
            </a:pathLst>
          </a:custGeom>
          <a:solidFill>
            <a:schemeClr val="accent4"/>
          </a:solidFill>
        </p:spPr>
        <p:txBody>
          <a:bodyPr wrap="square" lIns="216000" tIns="630000" rIns="216000" bIns="216000">
            <a:noAutofit/>
          </a:bodyPr>
          <a:lstStyle>
            <a:lvl1pPr>
              <a:spcBef>
                <a:spcPts val="100"/>
              </a:spcBef>
              <a:defRPr b="0"/>
            </a:lvl1pPr>
            <a:lvl2pPr marL="216000" indent="-216000">
              <a:buSzPct val="70000"/>
              <a:buFont typeface="Effra" panose="020B0604020202020204" pitchFamily="34" charset="0"/>
              <a:buChar char="•"/>
              <a:defRPr/>
            </a:lvl2pPr>
            <a:lvl3pPr marL="432000">
              <a:spcBef>
                <a:spcPts val="0"/>
              </a:spcBef>
              <a:defRPr/>
            </a:lvl3pPr>
            <a:lvl5pPr marL="432000">
              <a:defRPr/>
            </a:lvl5pPr>
            <a:lvl6pPr marL="432000">
              <a:defRPr/>
            </a:lvl6pPr>
            <a:lvl7pPr marL="432000">
              <a:defRPr/>
            </a:lvl7pPr>
            <a:lvl8pPr marL="432000">
              <a:defRPr/>
            </a:lvl8pPr>
            <a:lvl9pPr marL="432000">
              <a:defRPr/>
            </a:lvl9pPr>
          </a:lstStyle>
          <a:p>
            <a:pPr lvl="0"/>
            <a:r>
              <a:rPr lang="de-DE" dirty="0"/>
              <a:t>Text durch Klicken bearbeiten</a:t>
            </a:r>
          </a:p>
          <a:p>
            <a:pPr lvl="1"/>
            <a:r>
              <a:rPr lang="de-DE" dirty="0"/>
              <a:t>Zweite Ebene</a:t>
            </a:r>
          </a:p>
          <a:p>
            <a:pPr lvl="2"/>
            <a:r>
              <a:rPr lang="de-DE" dirty="0"/>
              <a:t>Dritte Ebene</a:t>
            </a:r>
          </a:p>
        </p:txBody>
      </p:sp>
      <p:sp>
        <p:nvSpPr>
          <p:cNvPr id="16" name="Keywordplatzhalter 2">
            <a:extLst>
              <a:ext uri="{FF2B5EF4-FFF2-40B4-BE49-F238E27FC236}">
                <a16:creationId xmlns:a16="http://schemas.microsoft.com/office/drawing/2014/main" id="{BA2F6E49-1CDD-400F-A3FC-27AB29F082D2}"/>
              </a:ext>
            </a:extLst>
          </p:cNvPr>
          <p:cNvSpPr>
            <a:spLocks noGrp="1"/>
          </p:cNvSpPr>
          <p:nvPr>
            <p:ph type="body" sz="quarter" idx="15" hasCustomPrompt="1"/>
          </p:nvPr>
        </p:nvSpPr>
        <p:spPr bwMode="gray">
          <a:xfrm>
            <a:off x="6420334" y="1340768"/>
            <a:ext cx="5364000" cy="152349"/>
          </a:xfrm>
        </p:spPr>
        <p:txBody>
          <a:bodyPr wrap="square" lIns="0" rIns="0">
            <a:spAutoFit/>
          </a:bodyPr>
          <a:lstStyle>
            <a:lvl1pPr marL="0" indent="0">
              <a:lnSpc>
                <a:spcPct val="90000"/>
              </a:lnSpc>
              <a:spcBef>
                <a:spcPts val="0"/>
              </a:spcBef>
              <a:buFont typeface="Effra" panose="020B0604020202020204" pitchFamily="34" charset="0"/>
              <a:buNone/>
              <a:defRPr sz="1100" b="1">
                <a:latin typeface="Effra" panose="020B0603020203020204" pitchFamily="34" charset="0"/>
              </a:defRPr>
            </a:lvl1pPr>
            <a:lvl2pPr marL="0" indent="0">
              <a:lnSpc>
                <a:spcPct val="90000"/>
              </a:lnSpc>
              <a:spcBef>
                <a:spcPts val="0"/>
              </a:spcBef>
              <a:buFont typeface="Effra" panose="020B0604020202020204" pitchFamily="34" charset="0"/>
              <a:buNone/>
              <a:defRPr sz="1100" b="1">
                <a:latin typeface="Effra" panose="020B0603020203020204" pitchFamily="34" charset="0"/>
              </a:defRPr>
            </a:lvl2pPr>
            <a:lvl3pPr marL="0" indent="0">
              <a:lnSpc>
                <a:spcPct val="90000"/>
              </a:lnSpc>
              <a:spcBef>
                <a:spcPts val="0"/>
              </a:spcBef>
              <a:buNone/>
              <a:defRPr sz="1100" b="1">
                <a:latin typeface="Effra" panose="020B0603020203020204" pitchFamily="34" charset="0"/>
              </a:defRPr>
            </a:lvl3pPr>
            <a:lvl4pPr marL="0" indent="0">
              <a:lnSpc>
                <a:spcPct val="90000"/>
              </a:lnSpc>
              <a:spcBef>
                <a:spcPts val="0"/>
              </a:spcBef>
              <a:buNone/>
              <a:defRPr sz="1100" b="1">
                <a:latin typeface="Effra" panose="020B0603020203020204" pitchFamily="34" charset="0"/>
              </a:defRPr>
            </a:lvl4pPr>
            <a:lvl5pPr marL="0" indent="0">
              <a:lnSpc>
                <a:spcPct val="90000"/>
              </a:lnSpc>
              <a:spcBef>
                <a:spcPts val="0"/>
              </a:spcBef>
              <a:buNone/>
              <a:defRPr sz="1100" b="1">
                <a:latin typeface="Effra" panose="020B0603020203020204" pitchFamily="34" charset="0"/>
              </a:defRPr>
            </a:lvl5pPr>
          </a:lstStyle>
          <a:p>
            <a:pPr lvl="0"/>
            <a:r>
              <a:rPr lang="de-DE" dirty="0"/>
              <a:t>Keyword durch Klicken bearbeiten</a:t>
            </a:r>
          </a:p>
        </p:txBody>
      </p:sp>
      <p:sp>
        <p:nvSpPr>
          <p:cNvPr id="25" name="Textplatzhalter 3">
            <a:extLst>
              <a:ext uri="{FF2B5EF4-FFF2-40B4-BE49-F238E27FC236}">
                <a16:creationId xmlns:a16="http://schemas.microsoft.com/office/drawing/2014/main" id="{F80F7958-89EC-4907-B41C-EFDE4ED2798B}"/>
              </a:ext>
            </a:extLst>
          </p:cNvPr>
          <p:cNvSpPr>
            <a:spLocks noGrp="1"/>
          </p:cNvSpPr>
          <p:nvPr>
            <p:ph type="body" sz="quarter" idx="16" hasCustomPrompt="1"/>
          </p:nvPr>
        </p:nvSpPr>
        <p:spPr bwMode="gray">
          <a:xfrm>
            <a:off x="191344" y="3609020"/>
            <a:ext cx="5796643" cy="2268250"/>
          </a:xfrm>
          <a:custGeom>
            <a:avLst/>
            <a:gdLst>
              <a:gd name="connsiteX0" fmla="*/ 44575 w 5796643"/>
              <a:gd name="connsiteY0" fmla="*/ 0 h 2268250"/>
              <a:gd name="connsiteX1" fmla="*/ 2048781 w 5796643"/>
              <a:gd name="connsiteY1" fmla="*/ 0 h 2268250"/>
              <a:gd name="connsiteX2" fmla="*/ 3740661 w 5796643"/>
              <a:gd name="connsiteY2" fmla="*/ 0 h 2268250"/>
              <a:gd name="connsiteX3" fmla="*/ 3747861 w 5796643"/>
              <a:gd name="connsiteY3" fmla="*/ 0 h 2268250"/>
              <a:gd name="connsiteX4" fmla="*/ 5744868 w 5796643"/>
              <a:gd name="connsiteY4" fmla="*/ 0 h 2268250"/>
              <a:gd name="connsiteX5" fmla="*/ 5752068 w 5796643"/>
              <a:gd name="connsiteY5" fmla="*/ 0 h 2268250"/>
              <a:gd name="connsiteX6" fmla="*/ 5796643 w 5796643"/>
              <a:gd name="connsiteY6" fmla="*/ 44575 h 2268250"/>
              <a:gd name="connsiteX7" fmla="*/ 5796643 w 5796643"/>
              <a:gd name="connsiteY7" fmla="*/ 515374 h 2268250"/>
              <a:gd name="connsiteX8" fmla="*/ 5796643 w 5796643"/>
              <a:gd name="connsiteY8" fmla="*/ 1820251 h 2268250"/>
              <a:gd name="connsiteX9" fmla="*/ 5796643 w 5796643"/>
              <a:gd name="connsiteY9" fmla="*/ 2223675 h 2268250"/>
              <a:gd name="connsiteX10" fmla="*/ 5752068 w 5796643"/>
              <a:gd name="connsiteY10" fmla="*/ 2268250 h 2268250"/>
              <a:gd name="connsiteX11" fmla="*/ 5744868 w 5796643"/>
              <a:gd name="connsiteY11" fmla="*/ 2268250 h 2268250"/>
              <a:gd name="connsiteX12" fmla="*/ 3747861 w 5796643"/>
              <a:gd name="connsiteY12" fmla="*/ 2268250 h 2268250"/>
              <a:gd name="connsiteX13" fmla="*/ 3740661 w 5796643"/>
              <a:gd name="connsiteY13" fmla="*/ 2268250 h 2268250"/>
              <a:gd name="connsiteX14" fmla="*/ 2048781 w 5796643"/>
              <a:gd name="connsiteY14" fmla="*/ 2268250 h 2268250"/>
              <a:gd name="connsiteX15" fmla="*/ 44575 w 5796643"/>
              <a:gd name="connsiteY15" fmla="*/ 2268250 h 2268250"/>
              <a:gd name="connsiteX16" fmla="*/ 0 w 5796643"/>
              <a:gd name="connsiteY16" fmla="*/ 2223675 h 2268250"/>
              <a:gd name="connsiteX17" fmla="*/ 0 w 5796643"/>
              <a:gd name="connsiteY17" fmla="*/ 1820251 h 2268250"/>
              <a:gd name="connsiteX18" fmla="*/ 0 w 5796643"/>
              <a:gd name="connsiteY18" fmla="*/ 515374 h 2268250"/>
              <a:gd name="connsiteX19" fmla="*/ 0 w 5796643"/>
              <a:gd name="connsiteY19" fmla="*/ 44575 h 2268250"/>
              <a:gd name="connsiteX20" fmla="*/ 44575 w 5796643"/>
              <a:gd name="connsiteY20" fmla="*/ 0 h 2268250"/>
              <a:gd name="connsiteX0" fmla="*/ 44575 w 5796643"/>
              <a:gd name="connsiteY0" fmla="*/ 0 h 2268250"/>
              <a:gd name="connsiteX1" fmla="*/ 2048781 w 5796643"/>
              <a:gd name="connsiteY1" fmla="*/ 0 h 2268250"/>
              <a:gd name="connsiteX2" fmla="*/ 3740661 w 5796643"/>
              <a:gd name="connsiteY2" fmla="*/ 0 h 2268250"/>
              <a:gd name="connsiteX3" fmla="*/ 3747861 w 5796643"/>
              <a:gd name="connsiteY3" fmla="*/ 0 h 2268250"/>
              <a:gd name="connsiteX4" fmla="*/ 5744868 w 5796643"/>
              <a:gd name="connsiteY4" fmla="*/ 0 h 2268250"/>
              <a:gd name="connsiteX5" fmla="*/ 5752068 w 5796643"/>
              <a:gd name="connsiteY5" fmla="*/ 0 h 2268250"/>
              <a:gd name="connsiteX6" fmla="*/ 5796643 w 5796643"/>
              <a:gd name="connsiteY6" fmla="*/ 44575 h 2268250"/>
              <a:gd name="connsiteX7" fmla="*/ 5796643 w 5796643"/>
              <a:gd name="connsiteY7" fmla="*/ 515374 h 2268250"/>
              <a:gd name="connsiteX8" fmla="*/ 5796643 w 5796643"/>
              <a:gd name="connsiteY8" fmla="*/ 1820251 h 2268250"/>
              <a:gd name="connsiteX9" fmla="*/ 5796643 w 5796643"/>
              <a:gd name="connsiteY9" fmla="*/ 2223675 h 2268250"/>
              <a:gd name="connsiteX10" fmla="*/ 5752068 w 5796643"/>
              <a:gd name="connsiteY10" fmla="*/ 2268250 h 2268250"/>
              <a:gd name="connsiteX11" fmla="*/ 5744868 w 5796643"/>
              <a:gd name="connsiteY11" fmla="*/ 2268250 h 2268250"/>
              <a:gd name="connsiteX12" fmla="*/ 3747861 w 5796643"/>
              <a:gd name="connsiteY12" fmla="*/ 2268250 h 2268250"/>
              <a:gd name="connsiteX13" fmla="*/ 2048781 w 5796643"/>
              <a:gd name="connsiteY13" fmla="*/ 2268250 h 2268250"/>
              <a:gd name="connsiteX14" fmla="*/ 44575 w 5796643"/>
              <a:gd name="connsiteY14" fmla="*/ 2268250 h 2268250"/>
              <a:gd name="connsiteX15" fmla="*/ 0 w 5796643"/>
              <a:gd name="connsiteY15" fmla="*/ 2223675 h 2268250"/>
              <a:gd name="connsiteX16" fmla="*/ 0 w 5796643"/>
              <a:gd name="connsiteY16" fmla="*/ 1820251 h 2268250"/>
              <a:gd name="connsiteX17" fmla="*/ 0 w 5796643"/>
              <a:gd name="connsiteY17" fmla="*/ 515374 h 2268250"/>
              <a:gd name="connsiteX18" fmla="*/ 0 w 5796643"/>
              <a:gd name="connsiteY18" fmla="*/ 44575 h 2268250"/>
              <a:gd name="connsiteX19" fmla="*/ 44575 w 5796643"/>
              <a:gd name="connsiteY19" fmla="*/ 0 h 2268250"/>
              <a:gd name="connsiteX0" fmla="*/ 44575 w 5796643"/>
              <a:gd name="connsiteY0" fmla="*/ 0 h 2268250"/>
              <a:gd name="connsiteX1" fmla="*/ 2048781 w 5796643"/>
              <a:gd name="connsiteY1" fmla="*/ 0 h 2268250"/>
              <a:gd name="connsiteX2" fmla="*/ 3740661 w 5796643"/>
              <a:gd name="connsiteY2" fmla="*/ 0 h 2268250"/>
              <a:gd name="connsiteX3" fmla="*/ 3747861 w 5796643"/>
              <a:gd name="connsiteY3" fmla="*/ 0 h 2268250"/>
              <a:gd name="connsiteX4" fmla="*/ 5744868 w 5796643"/>
              <a:gd name="connsiteY4" fmla="*/ 0 h 2268250"/>
              <a:gd name="connsiteX5" fmla="*/ 5752068 w 5796643"/>
              <a:gd name="connsiteY5" fmla="*/ 0 h 2268250"/>
              <a:gd name="connsiteX6" fmla="*/ 5796643 w 5796643"/>
              <a:gd name="connsiteY6" fmla="*/ 44575 h 2268250"/>
              <a:gd name="connsiteX7" fmla="*/ 5796643 w 5796643"/>
              <a:gd name="connsiteY7" fmla="*/ 515374 h 2268250"/>
              <a:gd name="connsiteX8" fmla="*/ 5796643 w 5796643"/>
              <a:gd name="connsiteY8" fmla="*/ 1820251 h 2268250"/>
              <a:gd name="connsiteX9" fmla="*/ 5796643 w 5796643"/>
              <a:gd name="connsiteY9" fmla="*/ 2223675 h 2268250"/>
              <a:gd name="connsiteX10" fmla="*/ 5752068 w 5796643"/>
              <a:gd name="connsiteY10" fmla="*/ 2268250 h 2268250"/>
              <a:gd name="connsiteX11" fmla="*/ 5744868 w 5796643"/>
              <a:gd name="connsiteY11" fmla="*/ 2268250 h 2268250"/>
              <a:gd name="connsiteX12" fmla="*/ 2048781 w 5796643"/>
              <a:gd name="connsiteY12" fmla="*/ 2268250 h 2268250"/>
              <a:gd name="connsiteX13" fmla="*/ 44575 w 5796643"/>
              <a:gd name="connsiteY13" fmla="*/ 2268250 h 2268250"/>
              <a:gd name="connsiteX14" fmla="*/ 0 w 5796643"/>
              <a:gd name="connsiteY14" fmla="*/ 2223675 h 2268250"/>
              <a:gd name="connsiteX15" fmla="*/ 0 w 5796643"/>
              <a:gd name="connsiteY15" fmla="*/ 1820251 h 2268250"/>
              <a:gd name="connsiteX16" fmla="*/ 0 w 5796643"/>
              <a:gd name="connsiteY16" fmla="*/ 515374 h 2268250"/>
              <a:gd name="connsiteX17" fmla="*/ 0 w 5796643"/>
              <a:gd name="connsiteY17" fmla="*/ 44575 h 2268250"/>
              <a:gd name="connsiteX18" fmla="*/ 44575 w 5796643"/>
              <a:gd name="connsiteY18" fmla="*/ 0 h 2268250"/>
              <a:gd name="connsiteX0" fmla="*/ 44575 w 5796643"/>
              <a:gd name="connsiteY0" fmla="*/ 0 h 2268250"/>
              <a:gd name="connsiteX1" fmla="*/ 2048781 w 5796643"/>
              <a:gd name="connsiteY1" fmla="*/ 0 h 2268250"/>
              <a:gd name="connsiteX2" fmla="*/ 3740661 w 5796643"/>
              <a:gd name="connsiteY2" fmla="*/ 0 h 2268250"/>
              <a:gd name="connsiteX3" fmla="*/ 3747861 w 5796643"/>
              <a:gd name="connsiteY3" fmla="*/ 0 h 2268250"/>
              <a:gd name="connsiteX4" fmla="*/ 5744868 w 5796643"/>
              <a:gd name="connsiteY4" fmla="*/ 0 h 2268250"/>
              <a:gd name="connsiteX5" fmla="*/ 5752068 w 5796643"/>
              <a:gd name="connsiteY5" fmla="*/ 0 h 2268250"/>
              <a:gd name="connsiteX6" fmla="*/ 5796643 w 5796643"/>
              <a:gd name="connsiteY6" fmla="*/ 44575 h 2268250"/>
              <a:gd name="connsiteX7" fmla="*/ 5796643 w 5796643"/>
              <a:gd name="connsiteY7" fmla="*/ 515374 h 2268250"/>
              <a:gd name="connsiteX8" fmla="*/ 5796643 w 5796643"/>
              <a:gd name="connsiteY8" fmla="*/ 1820251 h 2268250"/>
              <a:gd name="connsiteX9" fmla="*/ 5796643 w 5796643"/>
              <a:gd name="connsiteY9" fmla="*/ 2223675 h 2268250"/>
              <a:gd name="connsiteX10" fmla="*/ 5752068 w 5796643"/>
              <a:gd name="connsiteY10" fmla="*/ 2268250 h 2268250"/>
              <a:gd name="connsiteX11" fmla="*/ 5744868 w 5796643"/>
              <a:gd name="connsiteY11" fmla="*/ 2268250 h 2268250"/>
              <a:gd name="connsiteX12" fmla="*/ 44575 w 5796643"/>
              <a:gd name="connsiteY12" fmla="*/ 2268250 h 2268250"/>
              <a:gd name="connsiteX13" fmla="*/ 0 w 5796643"/>
              <a:gd name="connsiteY13" fmla="*/ 2223675 h 2268250"/>
              <a:gd name="connsiteX14" fmla="*/ 0 w 5796643"/>
              <a:gd name="connsiteY14" fmla="*/ 1820251 h 2268250"/>
              <a:gd name="connsiteX15" fmla="*/ 0 w 5796643"/>
              <a:gd name="connsiteY15" fmla="*/ 515374 h 2268250"/>
              <a:gd name="connsiteX16" fmla="*/ 0 w 5796643"/>
              <a:gd name="connsiteY16" fmla="*/ 44575 h 2268250"/>
              <a:gd name="connsiteX17" fmla="*/ 44575 w 5796643"/>
              <a:gd name="connsiteY17" fmla="*/ 0 h 2268250"/>
              <a:gd name="connsiteX0" fmla="*/ 44575 w 5796643"/>
              <a:gd name="connsiteY0" fmla="*/ 0 h 2268250"/>
              <a:gd name="connsiteX1" fmla="*/ 3740661 w 5796643"/>
              <a:gd name="connsiteY1" fmla="*/ 0 h 2268250"/>
              <a:gd name="connsiteX2" fmla="*/ 3747861 w 5796643"/>
              <a:gd name="connsiteY2" fmla="*/ 0 h 2268250"/>
              <a:gd name="connsiteX3" fmla="*/ 5744868 w 5796643"/>
              <a:gd name="connsiteY3" fmla="*/ 0 h 2268250"/>
              <a:gd name="connsiteX4" fmla="*/ 5752068 w 5796643"/>
              <a:gd name="connsiteY4" fmla="*/ 0 h 2268250"/>
              <a:gd name="connsiteX5" fmla="*/ 5796643 w 5796643"/>
              <a:gd name="connsiteY5" fmla="*/ 44575 h 2268250"/>
              <a:gd name="connsiteX6" fmla="*/ 5796643 w 5796643"/>
              <a:gd name="connsiteY6" fmla="*/ 515374 h 2268250"/>
              <a:gd name="connsiteX7" fmla="*/ 5796643 w 5796643"/>
              <a:gd name="connsiteY7" fmla="*/ 1820251 h 2268250"/>
              <a:gd name="connsiteX8" fmla="*/ 5796643 w 5796643"/>
              <a:gd name="connsiteY8" fmla="*/ 2223675 h 2268250"/>
              <a:gd name="connsiteX9" fmla="*/ 5752068 w 5796643"/>
              <a:gd name="connsiteY9" fmla="*/ 2268250 h 2268250"/>
              <a:gd name="connsiteX10" fmla="*/ 5744868 w 5796643"/>
              <a:gd name="connsiteY10" fmla="*/ 2268250 h 2268250"/>
              <a:gd name="connsiteX11" fmla="*/ 44575 w 5796643"/>
              <a:gd name="connsiteY11" fmla="*/ 2268250 h 2268250"/>
              <a:gd name="connsiteX12" fmla="*/ 0 w 5796643"/>
              <a:gd name="connsiteY12" fmla="*/ 2223675 h 2268250"/>
              <a:gd name="connsiteX13" fmla="*/ 0 w 5796643"/>
              <a:gd name="connsiteY13" fmla="*/ 1820251 h 2268250"/>
              <a:gd name="connsiteX14" fmla="*/ 0 w 5796643"/>
              <a:gd name="connsiteY14" fmla="*/ 515374 h 2268250"/>
              <a:gd name="connsiteX15" fmla="*/ 0 w 5796643"/>
              <a:gd name="connsiteY15" fmla="*/ 44575 h 2268250"/>
              <a:gd name="connsiteX16" fmla="*/ 44575 w 5796643"/>
              <a:gd name="connsiteY16" fmla="*/ 0 h 2268250"/>
              <a:gd name="connsiteX0" fmla="*/ 44575 w 5796643"/>
              <a:gd name="connsiteY0" fmla="*/ 0 h 2268250"/>
              <a:gd name="connsiteX1" fmla="*/ 3740661 w 5796643"/>
              <a:gd name="connsiteY1" fmla="*/ 0 h 2268250"/>
              <a:gd name="connsiteX2" fmla="*/ 5744868 w 5796643"/>
              <a:gd name="connsiteY2" fmla="*/ 0 h 2268250"/>
              <a:gd name="connsiteX3" fmla="*/ 5752068 w 5796643"/>
              <a:gd name="connsiteY3" fmla="*/ 0 h 2268250"/>
              <a:gd name="connsiteX4" fmla="*/ 5796643 w 5796643"/>
              <a:gd name="connsiteY4" fmla="*/ 44575 h 2268250"/>
              <a:gd name="connsiteX5" fmla="*/ 5796643 w 5796643"/>
              <a:gd name="connsiteY5" fmla="*/ 515374 h 2268250"/>
              <a:gd name="connsiteX6" fmla="*/ 5796643 w 5796643"/>
              <a:gd name="connsiteY6" fmla="*/ 1820251 h 2268250"/>
              <a:gd name="connsiteX7" fmla="*/ 5796643 w 5796643"/>
              <a:gd name="connsiteY7" fmla="*/ 2223675 h 2268250"/>
              <a:gd name="connsiteX8" fmla="*/ 5752068 w 5796643"/>
              <a:gd name="connsiteY8" fmla="*/ 2268250 h 2268250"/>
              <a:gd name="connsiteX9" fmla="*/ 5744868 w 5796643"/>
              <a:gd name="connsiteY9" fmla="*/ 2268250 h 2268250"/>
              <a:gd name="connsiteX10" fmla="*/ 44575 w 5796643"/>
              <a:gd name="connsiteY10" fmla="*/ 2268250 h 2268250"/>
              <a:gd name="connsiteX11" fmla="*/ 0 w 5796643"/>
              <a:gd name="connsiteY11" fmla="*/ 2223675 h 2268250"/>
              <a:gd name="connsiteX12" fmla="*/ 0 w 5796643"/>
              <a:gd name="connsiteY12" fmla="*/ 1820251 h 2268250"/>
              <a:gd name="connsiteX13" fmla="*/ 0 w 5796643"/>
              <a:gd name="connsiteY13" fmla="*/ 515374 h 2268250"/>
              <a:gd name="connsiteX14" fmla="*/ 0 w 5796643"/>
              <a:gd name="connsiteY14" fmla="*/ 44575 h 2268250"/>
              <a:gd name="connsiteX15" fmla="*/ 44575 w 5796643"/>
              <a:gd name="connsiteY15" fmla="*/ 0 h 2268250"/>
              <a:gd name="connsiteX0" fmla="*/ 44575 w 5796643"/>
              <a:gd name="connsiteY0" fmla="*/ 0 h 2268250"/>
              <a:gd name="connsiteX1" fmla="*/ 5744868 w 5796643"/>
              <a:gd name="connsiteY1" fmla="*/ 0 h 2268250"/>
              <a:gd name="connsiteX2" fmla="*/ 5752068 w 5796643"/>
              <a:gd name="connsiteY2" fmla="*/ 0 h 2268250"/>
              <a:gd name="connsiteX3" fmla="*/ 5796643 w 5796643"/>
              <a:gd name="connsiteY3" fmla="*/ 44575 h 2268250"/>
              <a:gd name="connsiteX4" fmla="*/ 5796643 w 5796643"/>
              <a:gd name="connsiteY4" fmla="*/ 515374 h 2268250"/>
              <a:gd name="connsiteX5" fmla="*/ 5796643 w 5796643"/>
              <a:gd name="connsiteY5" fmla="*/ 1820251 h 2268250"/>
              <a:gd name="connsiteX6" fmla="*/ 5796643 w 5796643"/>
              <a:gd name="connsiteY6" fmla="*/ 2223675 h 2268250"/>
              <a:gd name="connsiteX7" fmla="*/ 5752068 w 5796643"/>
              <a:gd name="connsiteY7" fmla="*/ 2268250 h 2268250"/>
              <a:gd name="connsiteX8" fmla="*/ 5744868 w 5796643"/>
              <a:gd name="connsiteY8" fmla="*/ 2268250 h 2268250"/>
              <a:gd name="connsiteX9" fmla="*/ 44575 w 5796643"/>
              <a:gd name="connsiteY9" fmla="*/ 2268250 h 2268250"/>
              <a:gd name="connsiteX10" fmla="*/ 0 w 5796643"/>
              <a:gd name="connsiteY10" fmla="*/ 2223675 h 2268250"/>
              <a:gd name="connsiteX11" fmla="*/ 0 w 5796643"/>
              <a:gd name="connsiteY11" fmla="*/ 1820251 h 2268250"/>
              <a:gd name="connsiteX12" fmla="*/ 0 w 5796643"/>
              <a:gd name="connsiteY12" fmla="*/ 515374 h 2268250"/>
              <a:gd name="connsiteX13" fmla="*/ 0 w 5796643"/>
              <a:gd name="connsiteY13" fmla="*/ 44575 h 2268250"/>
              <a:gd name="connsiteX14" fmla="*/ 44575 w 5796643"/>
              <a:gd name="connsiteY14" fmla="*/ 0 h 2268250"/>
              <a:gd name="connsiteX0" fmla="*/ 44575 w 5796643"/>
              <a:gd name="connsiteY0" fmla="*/ 0 h 2268250"/>
              <a:gd name="connsiteX1" fmla="*/ 5744868 w 5796643"/>
              <a:gd name="connsiteY1" fmla="*/ 0 h 2268250"/>
              <a:gd name="connsiteX2" fmla="*/ 5752068 w 5796643"/>
              <a:gd name="connsiteY2" fmla="*/ 0 h 2268250"/>
              <a:gd name="connsiteX3" fmla="*/ 5796643 w 5796643"/>
              <a:gd name="connsiteY3" fmla="*/ 44575 h 2268250"/>
              <a:gd name="connsiteX4" fmla="*/ 5796643 w 5796643"/>
              <a:gd name="connsiteY4" fmla="*/ 1820251 h 2268250"/>
              <a:gd name="connsiteX5" fmla="*/ 5796643 w 5796643"/>
              <a:gd name="connsiteY5" fmla="*/ 2223675 h 2268250"/>
              <a:gd name="connsiteX6" fmla="*/ 5752068 w 5796643"/>
              <a:gd name="connsiteY6" fmla="*/ 2268250 h 2268250"/>
              <a:gd name="connsiteX7" fmla="*/ 5744868 w 5796643"/>
              <a:gd name="connsiteY7" fmla="*/ 2268250 h 2268250"/>
              <a:gd name="connsiteX8" fmla="*/ 44575 w 5796643"/>
              <a:gd name="connsiteY8" fmla="*/ 2268250 h 2268250"/>
              <a:gd name="connsiteX9" fmla="*/ 0 w 5796643"/>
              <a:gd name="connsiteY9" fmla="*/ 2223675 h 2268250"/>
              <a:gd name="connsiteX10" fmla="*/ 0 w 5796643"/>
              <a:gd name="connsiteY10" fmla="*/ 1820251 h 2268250"/>
              <a:gd name="connsiteX11" fmla="*/ 0 w 5796643"/>
              <a:gd name="connsiteY11" fmla="*/ 515374 h 2268250"/>
              <a:gd name="connsiteX12" fmla="*/ 0 w 5796643"/>
              <a:gd name="connsiteY12" fmla="*/ 44575 h 2268250"/>
              <a:gd name="connsiteX13" fmla="*/ 44575 w 5796643"/>
              <a:gd name="connsiteY13" fmla="*/ 0 h 2268250"/>
              <a:gd name="connsiteX0" fmla="*/ 44575 w 5796643"/>
              <a:gd name="connsiteY0" fmla="*/ 0 h 2268250"/>
              <a:gd name="connsiteX1" fmla="*/ 5744868 w 5796643"/>
              <a:gd name="connsiteY1" fmla="*/ 0 h 2268250"/>
              <a:gd name="connsiteX2" fmla="*/ 5752068 w 5796643"/>
              <a:gd name="connsiteY2" fmla="*/ 0 h 2268250"/>
              <a:gd name="connsiteX3" fmla="*/ 5796643 w 5796643"/>
              <a:gd name="connsiteY3" fmla="*/ 44575 h 2268250"/>
              <a:gd name="connsiteX4" fmla="*/ 5796643 w 5796643"/>
              <a:gd name="connsiteY4" fmla="*/ 2223675 h 2268250"/>
              <a:gd name="connsiteX5" fmla="*/ 5752068 w 5796643"/>
              <a:gd name="connsiteY5" fmla="*/ 2268250 h 2268250"/>
              <a:gd name="connsiteX6" fmla="*/ 5744868 w 5796643"/>
              <a:gd name="connsiteY6" fmla="*/ 2268250 h 2268250"/>
              <a:gd name="connsiteX7" fmla="*/ 44575 w 5796643"/>
              <a:gd name="connsiteY7" fmla="*/ 2268250 h 2268250"/>
              <a:gd name="connsiteX8" fmla="*/ 0 w 5796643"/>
              <a:gd name="connsiteY8" fmla="*/ 2223675 h 2268250"/>
              <a:gd name="connsiteX9" fmla="*/ 0 w 5796643"/>
              <a:gd name="connsiteY9" fmla="*/ 1820251 h 2268250"/>
              <a:gd name="connsiteX10" fmla="*/ 0 w 5796643"/>
              <a:gd name="connsiteY10" fmla="*/ 515374 h 2268250"/>
              <a:gd name="connsiteX11" fmla="*/ 0 w 5796643"/>
              <a:gd name="connsiteY11" fmla="*/ 44575 h 2268250"/>
              <a:gd name="connsiteX12" fmla="*/ 44575 w 5796643"/>
              <a:gd name="connsiteY12" fmla="*/ 0 h 2268250"/>
              <a:gd name="connsiteX0" fmla="*/ 44575 w 5796643"/>
              <a:gd name="connsiteY0" fmla="*/ 0 h 2268250"/>
              <a:gd name="connsiteX1" fmla="*/ 5744868 w 5796643"/>
              <a:gd name="connsiteY1" fmla="*/ 0 h 2268250"/>
              <a:gd name="connsiteX2" fmla="*/ 5752068 w 5796643"/>
              <a:gd name="connsiteY2" fmla="*/ 0 h 2268250"/>
              <a:gd name="connsiteX3" fmla="*/ 5796643 w 5796643"/>
              <a:gd name="connsiteY3" fmla="*/ 44575 h 2268250"/>
              <a:gd name="connsiteX4" fmla="*/ 5796643 w 5796643"/>
              <a:gd name="connsiteY4" fmla="*/ 2223675 h 2268250"/>
              <a:gd name="connsiteX5" fmla="*/ 5752068 w 5796643"/>
              <a:gd name="connsiteY5" fmla="*/ 2268250 h 2268250"/>
              <a:gd name="connsiteX6" fmla="*/ 5744868 w 5796643"/>
              <a:gd name="connsiteY6" fmla="*/ 2268250 h 2268250"/>
              <a:gd name="connsiteX7" fmla="*/ 44575 w 5796643"/>
              <a:gd name="connsiteY7" fmla="*/ 2268250 h 2268250"/>
              <a:gd name="connsiteX8" fmla="*/ 0 w 5796643"/>
              <a:gd name="connsiteY8" fmla="*/ 2223675 h 2268250"/>
              <a:gd name="connsiteX9" fmla="*/ 0 w 5796643"/>
              <a:gd name="connsiteY9" fmla="*/ 515374 h 2268250"/>
              <a:gd name="connsiteX10" fmla="*/ 0 w 5796643"/>
              <a:gd name="connsiteY10" fmla="*/ 44575 h 2268250"/>
              <a:gd name="connsiteX11" fmla="*/ 44575 w 5796643"/>
              <a:gd name="connsiteY11" fmla="*/ 0 h 2268250"/>
              <a:gd name="connsiteX0" fmla="*/ 44575 w 5796643"/>
              <a:gd name="connsiteY0" fmla="*/ 0 h 2268250"/>
              <a:gd name="connsiteX1" fmla="*/ 5744868 w 5796643"/>
              <a:gd name="connsiteY1" fmla="*/ 0 h 2268250"/>
              <a:gd name="connsiteX2" fmla="*/ 5752068 w 5796643"/>
              <a:gd name="connsiteY2" fmla="*/ 0 h 2268250"/>
              <a:gd name="connsiteX3" fmla="*/ 5796643 w 5796643"/>
              <a:gd name="connsiteY3" fmla="*/ 44575 h 2268250"/>
              <a:gd name="connsiteX4" fmla="*/ 5796643 w 5796643"/>
              <a:gd name="connsiteY4" fmla="*/ 2223675 h 2268250"/>
              <a:gd name="connsiteX5" fmla="*/ 5752068 w 5796643"/>
              <a:gd name="connsiteY5" fmla="*/ 2268250 h 2268250"/>
              <a:gd name="connsiteX6" fmla="*/ 5744868 w 5796643"/>
              <a:gd name="connsiteY6" fmla="*/ 2268250 h 2268250"/>
              <a:gd name="connsiteX7" fmla="*/ 44575 w 5796643"/>
              <a:gd name="connsiteY7" fmla="*/ 2268250 h 2268250"/>
              <a:gd name="connsiteX8" fmla="*/ 0 w 5796643"/>
              <a:gd name="connsiteY8" fmla="*/ 2223675 h 2268250"/>
              <a:gd name="connsiteX9" fmla="*/ 0 w 5796643"/>
              <a:gd name="connsiteY9" fmla="*/ 44575 h 2268250"/>
              <a:gd name="connsiteX10" fmla="*/ 44575 w 5796643"/>
              <a:gd name="connsiteY10" fmla="*/ 0 h 2268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796643" h="2268250">
                <a:moveTo>
                  <a:pt x="44575" y="0"/>
                </a:moveTo>
                <a:lnTo>
                  <a:pt x="5744868" y="0"/>
                </a:lnTo>
                <a:lnTo>
                  <a:pt x="5752068" y="0"/>
                </a:lnTo>
                <a:cubicBezTo>
                  <a:pt x="5776686" y="0"/>
                  <a:pt x="5796643" y="19957"/>
                  <a:pt x="5796643" y="44575"/>
                </a:cubicBezTo>
                <a:lnTo>
                  <a:pt x="5796643" y="2223675"/>
                </a:lnTo>
                <a:cubicBezTo>
                  <a:pt x="5796643" y="2248293"/>
                  <a:pt x="5776686" y="2268250"/>
                  <a:pt x="5752068" y="2268250"/>
                </a:cubicBezTo>
                <a:lnTo>
                  <a:pt x="5744868" y="2268250"/>
                </a:lnTo>
                <a:lnTo>
                  <a:pt x="44575" y="2268250"/>
                </a:lnTo>
                <a:cubicBezTo>
                  <a:pt x="19956" y="2268250"/>
                  <a:pt x="0" y="2248293"/>
                  <a:pt x="0" y="2223675"/>
                </a:cubicBezTo>
                <a:lnTo>
                  <a:pt x="0" y="44575"/>
                </a:lnTo>
                <a:cubicBezTo>
                  <a:pt x="0" y="19957"/>
                  <a:pt x="19956" y="0"/>
                  <a:pt x="44575" y="0"/>
                </a:cubicBezTo>
                <a:close/>
              </a:path>
            </a:pathLst>
          </a:custGeom>
          <a:solidFill>
            <a:schemeClr val="accent3"/>
          </a:solidFill>
        </p:spPr>
        <p:txBody>
          <a:bodyPr wrap="square" lIns="216000" tIns="630000" rIns="216000" bIns="216000">
            <a:noAutofit/>
          </a:bodyPr>
          <a:lstStyle>
            <a:lvl1pPr>
              <a:spcBef>
                <a:spcPts val="100"/>
              </a:spcBef>
              <a:defRPr b="0"/>
            </a:lvl1pPr>
            <a:lvl2pPr marL="216000" indent="-216000">
              <a:buSzPct val="70000"/>
              <a:buFont typeface="Effra" panose="020B0604020202020204" pitchFamily="34" charset="0"/>
              <a:buChar char="•"/>
              <a:defRPr/>
            </a:lvl2pPr>
            <a:lvl3pPr marL="432000">
              <a:spcBef>
                <a:spcPts val="0"/>
              </a:spcBef>
              <a:defRPr/>
            </a:lvl3pPr>
            <a:lvl5pPr marL="432000">
              <a:defRPr/>
            </a:lvl5pPr>
            <a:lvl6pPr marL="432000">
              <a:defRPr/>
            </a:lvl6pPr>
            <a:lvl7pPr marL="432000">
              <a:defRPr/>
            </a:lvl7pPr>
            <a:lvl8pPr marL="432000">
              <a:defRPr/>
            </a:lvl8pPr>
            <a:lvl9pPr marL="432000">
              <a:defRPr/>
            </a:lvl9pPr>
          </a:lstStyle>
          <a:p>
            <a:pPr lvl="0"/>
            <a:r>
              <a:rPr lang="de-DE" dirty="0"/>
              <a:t>Text durch Klicken bearbeiten</a:t>
            </a:r>
          </a:p>
          <a:p>
            <a:pPr lvl="1"/>
            <a:r>
              <a:rPr lang="de-DE" dirty="0"/>
              <a:t>Zweite Ebene</a:t>
            </a:r>
          </a:p>
          <a:p>
            <a:pPr lvl="2"/>
            <a:r>
              <a:rPr lang="de-DE" dirty="0"/>
              <a:t>Dritte Ebene</a:t>
            </a:r>
          </a:p>
        </p:txBody>
      </p:sp>
      <p:sp>
        <p:nvSpPr>
          <p:cNvPr id="26" name="Keywordplatzhalter 3">
            <a:extLst>
              <a:ext uri="{FF2B5EF4-FFF2-40B4-BE49-F238E27FC236}">
                <a16:creationId xmlns:a16="http://schemas.microsoft.com/office/drawing/2014/main" id="{324A116C-8B3B-4C06-B64A-CB26E6240A15}"/>
              </a:ext>
            </a:extLst>
          </p:cNvPr>
          <p:cNvSpPr>
            <a:spLocks noGrp="1"/>
          </p:cNvSpPr>
          <p:nvPr>
            <p:ph type="body" sz="quarter" idx="17" hasCustomPrompt="1"/>
          </p:nvPr>
        </p:nvSpPr>
        <p:spPr bwMode="gray">
          <a:xfrm>
            <a:off x="407665" y="3825043"/>
            <a:ext cx="5364000" cy="152349"/>
          </a:xfrm>
        </p:spPr>
        <p:txBody>
          <a:bodyPr wrap="square" lIns="0" rIns="0">
            <a:spAutoFit/>
          </a:bodyPr>
          <a:lstStyle>
            <a:lvl1pPr marL="0" indent="0">
              <a:lnSpc>
                <a:spcPct val="90000"/>
              </a:lnSpc>
              <a:spcBef>
                <a:spcPts val="0"/>
              </a:spcBef>
              <a:buFont typeface="Effra" panose="020B0604020202020204" pitchFamily="34" charset="0"/>
              <a:buNone/>
              <a:defRPr sz="1100" b="1">
                <a:latin typeface="Effra" panose="020B0603020203020204" pitchFamily="34" charset="0"/>
              </a:defRPr>
            </a:lvl1pPr>
            <a:lvl2pPr marL="0" indent="0">
              <a:lnSpc>
                <a:spcPct val="90000"/>
              </a:lnSpc>
              <a:spcBef>
                <a:spcPts val="0"/>
              </a:spcBef>
              <a:buFont typeface="Effra" panose="020B0604020202020204" pitchFamily="34" charset="0"/>
              <a:buNone/>
              <a:defRPr sz="1100" b="1">
                <a:latin typeface="Effra" panose="020B0603020203020204" pitchFamily="34" charset="0"/>
              </a:defRPr>
            </a:lvl2pPr>
            <a:lvl3pPr marL="0" indent="0">
              <a:lnSpc>
                <a:spcPct val="90000"/>
              </a:lnSpc>
              <a:spcBef>
                <a:spcPts val="0"/>
              </a:spcBef>
              <a:buNone/>
              <a:defRPr sz="1100" b="1">
                <a:latin typeface="Effra" panose="020B0603020203020204" pitchFamily="34" charset="0"/>
              </a:defRPr>
            </a:lvl3pPr>
            <a:lvl4pPr marL="0" indent="0">
              <a:lnSpc>
                <a:spcPct val="90000"/>
              </a:lnSpc>
              <a:spcBef>
                <a:spcPts val="0"/>
              </a:spcBef>
              <a:buNone/>
              <a:defRPr sz="1100" b="1">
                <a:latin typeface="Effra" panose="020B0603020203020204" pitchFamily="34" charset="0"/>
              </a:defRPr>
            </a:lvl4pPr>
            <a:lvl5pPr marL="0" indent="0">
              <a:lnSpc>
                <a:spcPct val="90000"/>
              </a:lnSpc>
              <a:spcBef>
                <a:spcPts val="0"/>
              </a:spcBef>
              <a:buNone/>
              <a:defRPr sz="1100" b="1">
                <a:latin typeface="Effra" panose="020B0603020203020204" pitchFamily="34" charset="0"/>
              </a:defRPr>
            </a:lvl5pPr>
          </a:lstStyle>
          <a:p>
            <a:pPr lvl="0"/>
            <a:r>
              <a:rPr lang="de-DE" dirty="0"/>
              <a:t>Keyword durch Klicken bearbeiten</a:t>
            </a:r>
          </a:p>
        </p:txBody>
      </p:sp>
      <p:sp>
        <p:nvSpPr>
          <p:cNvPr id="27" name="Textplatzhalter 4">
            <a:extLst>
              <a:ext uri="{FF2B5EF4-FFF2-40B4-BE49-F238E27FC236}">
                <a16:creationId xmlns:a16="http://schemas.microsoft.com/office/drawing/2014/main" id="{FB8FA462-09D5-4297-82F9-1B3F6194ECBB}"/>
              </a:ext>
            </a:extLst>
          </p:cNvPr>
          <p:cNvSpPr>
            <a:spLocks noGrp="1"/>
          </p:cNvSpPr>
          <p:nvPr>
            <p:ph type="body" sz="quarter" idx="18" hasCustomPrompt="1"/>
          </p:nvPr>
        </p:nvSpPr>
        <p:spPr bwMode="gray">
          <a:xfrm>
            <a:off x="6204014" y="3609020"/>
            <a:ext cx="5796643" cy="2268250"/>
          </a:xfrm>
          <a:custGeom>
            <a:avLst/>
            <a:gdLst>
              <a:gd name="connsiteX0" fmla="*/ 44575 w 5796643"/>
              <a:gd name="connsiteY0" fmla="*/ 0 h 2268250"/>
              <a:gd name="connsiteX1" fmla="*/ 2048781 w 5796643"/>
              <a:gd name="connsiteY1" fmla="*/ 0 h 2268250"/>
              <a:gd name="connsiteX2" fmla="*/ 3740661 w 5796643"/>
              <a:gd name="connsiteY2" fmla="*/ 0 h 2268250"/>
              <a:gd name="connsiteX3" fmla="*/ 3747861 w 5796643"/>
              <a:gd name="connsiteY3" fmla="*/ 0 h 2268250"/>
              <a:gd name="connsiteX4" fmla="*/ 5744868 w 5796643"/>
              <a:gd name="connsiteY4" fmla="*/ 0 h 2268250"/>
              <a:gd name="connsiteX5" fmla="*/ 5752068 w 5796643"/>
              <a:gd name="connsiteY5" fmla="*/ 0 h 2268250"/>
              <a:gd name="connsiteX6" fmla="*/ 5796643 w 5796643"/>
              <a:gd name="connsiteY6" fmla="*/ 44575 h 2268250"/>
              <a:gd name="connsiteX7" fmla="*/ 5796643 w 5796643"/>
              <a:gd name="connsiteY7" fmla="*/ 515374 h 2268250"/>
              <a:gd name="connsiteX8" fmla="*/ 5796643 w 5796643"/>
              <a:gd name="connsiteY8" fmla="*/ 1820251 h 2268250"/>
              <a:gd name="connsiteX9" fmla="*/ 5796643 w 5796643"/>
              <a:gd name="connsiteY9" fmla="*/ 2223675 h 2268250"/>
              <a:gd name="connsiteX10" fmla="*/ 5752068 w 5796643"/>
              <a:gd name="connsiteY10" fmla="*/ 2268250 h 2268250"/>
              <a:gd name="connsiteX11" fmla="*/ 5744868 w 5796643"/>
              <a:gd name="connsiteY11" fmla="*/ 2268250 h 2268250"/>
              <a:gd name="connsiteX12" fmla="*/ 3747861 w 5796643"/>
              <a:gd name="connsiteY12" fmla="*/ 2268250 h 2268250"/>
              <a:gd name="connsiteX13" fmla="*/ 3740661 w 5796643"/>
              <a:gd name="connsiteY13" fmla="*/ 2268250 h 2268250"/>
              <a:gd name="connsiteX14" fmla="*/ 2048781 w 5796643"/>
              <a:gd name="connsiteY14" fmla="*/ 2268250 h 2268250"/>
              <a:gd name="connsiteX15" fmla="*/ 44575 w 5796643"/>
              <a:gd name="connsiteY15" fmla="*/ 2268250 h 2268250"/>
              <a:gd name="connsiteX16" fmla="*/ 0 w 5796643"/>
              <a:gd name="connsiteY16" fmla="*/ 2223675 h 2268250"/>
              <a:gd name="connsiteX17" fmla="*/ 0 w 5796643"/>
              <a:gd name="connsiteY17" fmla="*/ 1820251 h 2268250"/>
              <a:gd name="connsiteX18" fmla="*/ 0 w 5796643"/>
              <a:gd name="connsiteY18" fmla="*/ 515374 h 2268250"/>
              <a:gd name="connsiteX19" fmla="*/ 0 w 5796643"/>
              <a:gd name="connsiteY19" fmla="*/ 44575 h 2268250"/>
              <a:gd name="connsiteX20" fmla="*/ 44575 w 5796643"/>
              <a:gd name="connsiteY20" fmla="*/ 0 h 2268250"/>
              <a:gd name="connsiteX0" fmla="*/ 44575 w 5796643"/>
              <a:gd name="connsiteY0" fmla="*/ 0 h 2268250"/>
              <a:gd name="connsiteX1" fmla="*/ 2048781 w 5796643"/>
              <a:gd name="connsiteY1" fmla="*/ 0 h 2268250"/>
              <a:gd name="connsiteX2" fmla="*/ 3740661 w 5796643"/>
              <a:gd name="connsiteY2" fmla="*/ 0 h 2268250"/>
              <a:gd name="connsiteX3" fmla="*/ 3747861 w 5796643"/>
              <a:gd name="connsiteY3" fmla="*/ 0 h 2268250"/>
              <a:gd name="connsiteX4" fmla="*/ 5744868 w 5796643"/>
              <a:gd name="connsiteY4" fmla="*/ 0 h 2268250"/>
              <a:gd name="connsiteX5" fmla="*/ 5752068 w 5796643"/>
              <a:gd name="connsiteY5" fmla="*/ 0 h 2268250"/>
              <a:gd name="connsiteX6" fmla="*/ 5796643 w 5796643"/>
              <a:gd name="connsiteY6" fmla="*/ 44575 h 2268250"/>
              <a:gd name="connsiteX7" fmla="*/ 5796643 w 5796643"/>
              <a:gd name="connsiteY7" fmla="*/ 515374 h 2268250"/>
              <a:gd name="connsiteX8" fmla="*/ 5796643 w 5796643"/>
              <a:gd name="connsiteY8" fmla="*/ 1820251 h 2268250"/>
              <a:gd name="connsiteX9" fmla="*/ 5796643 w 5796643"/>
              <a:gd name="connsiteY9" fmla="*/ 2223675 h 2268250"/>
              <a:gd name="connsiteX10" fmla="*/ 5752068 w 5796643"/>
              <a:gd name="connsiteY10" fmla="*/ 2268250 h 2268250"/>
              <a:gd name="connsiteX11" fmla="*/ 5744868 w 5796643"/>
              <a:gd name="connsiteY11" fmla="*/ 2268250 h 2268250"/>
              <a:gd name="connsiteX12" fmla="*/ 3747861 w 5796643"/>
              <a:gd name="connsiteY12" fmla="*/ 2268250 h 2268250"/>
              <a:gd name="connsiteX13" fmla="*/ 2048781 w 5796643"/>
              <a:gd name="connsiteY13" fmla="*/ 2268250 h 2268250"/>
              <a:gd name="connsiteX14" fmla="*/ 44575 w 5796643"/>
              <a:gd name="connsiteY14" fmla="*/ 2268250 h 2268250"/>
              <a:gd name="connsiteX15" fmla="*/ 0 w 5796643"/>
              <a:gd name="connsiteY15" fmla="*/ 2223675 h 2268250"/>
              <a:gd name="connsiteX16" fmla="*/ 0 w 5796643"/>
              <a:gd name="connsiteY16" fmla="*/ 1820251 h 2268250"/>
              <a:gd name="connsiteX17" fmla="*/ 0 w 5796643"/>
              <a:gd name="connsiteY17" fmla="*/ 515374 h 2268250"/>
              <a:gd name="connsiteX18" fmla="*/ 0 w 5796643"/>
              <a:gd name="connsiteY18" fmla="*/ 44575 h 2268250"/>
              <a:gd name="connsiteX19" fmla="*/ 44575 w 5796643"/>
              <a:gd name="connsiteY19" fmla="*/ 0 h 2268250"/>
              <a:gd name="connsiteX0" fmla="*/ 44575 w 5796643"/>
              <a:gd name="connsiteY0" fmla="*/ 0 h 2268250"/>
              <a:gd name="connsiteX1" fmla="*/ 2048781 w 5796643"/>
              <a:gd name="connsiteY1" fmla="*/ 0 h 2268250"/>
              <a:gd name="connsiteX2" fmla="*/ 3740661 w 5796643"/>
              <a:gd name="connsiteY2" fmla="*/ 0 h 2268250"/>
              <a:gd name="connsiteX3" fmla="*/ 3747861 w 5796643"/>
              <a:gd name="connsiteY3" fmla="*/ 0 h 2268250"/>
              <a:gd name="connsiteX4" fmla="*/ 5744868 w 5796643"/>
              <a:gd name="connsiteY4" fmla="*/ 0 h 2268250"/>
              <a:gd name="connsiteX5" fmla="*/ 5752068 w 5796643"/>
              <a:gd name="connsiteY5" fmla="*/ 0 h 2268250"/>
              <a:gd name="connsiteX6" fmla="*/ 5796643 w 5796643"/>
              <a:gd name="connsiteY6" fmla="*/ 44575 h 2268250"/>
              <a:gd name="connsiteX7" fmla="*/ 5796643 w 5796643"/>
              <a:gd name="connsiteY7" fmla="*/ 515374 h 2268250"/>
              <a:gd name="connsiteX8" fmla="*/ 5796643 w 5796643"/>
              <a:gd name="connsiteY8" fmla="*/ 1820251 h 2268250"/>
              <a:gd name="connsiteX9" fmla="*/ 5796643 w 5796643"/>
              <a:gd name="connsiteY9" fmla="*/ 2223675 h 2268250"/>
              <a:gd name="connsiteX10" fmla="*/ 5752068 w 5796643"/>
              <a:gd name="connsiteY10" fmla="*/ 2268250 h 2268250"/>
              <a:gd name="connsiteX11" fmla="*/ 5744868 w 5796643"/>
              <a:gd name="connsiteY11" fmla="*/ 2268250 h 2268250"/>
              <a:gd name="connsiteX12" fmla="*/ 2048781 w 5796643"/>
              <a:gd name="connsiteY12" fmla="*/ 2268250 h 2268250"/>
              <a:gd name="connsiteX13" fmla="*/ 44575 w 5796643"/>
              <a:gd name="connsiteY13" fmla="*/ 2268250 h 2268250"/>
              <a:gd name="connsiteX14" fmla="*/ 0 w 5796643"/>
              <a:gd name="connsiteY14" fmla="*/ 2223675 h 2268250"/>
              <a:gd name="connsiteX15" fmla="*/ 0 w 5796643"/>
              <a:gd name="connsiteY15" fmla="*/ 1820251 h 2268250"/>
              <a:gd name="connsiteX16" fmla="*/ 0 w 5796643"/>
              <a:gd name="connsiteY16" fmla="*/ 515374 h 2268250"/>
              <a:gd name="connsiteX17" fmla="*/ 0 w 5796643"/>
              <a:gd name="connsiteY17" fmla="*/ 44575 h 2268250"/>
              <a:gd name="connsiteX18" fmla="*/ 44575 w 5796643"/>
              <a:gd name="connsiteY18" fmla="*/ 0 h 2268250"/>
              <a:gd name="connsiteX0" fmla="*/ 44575 w 5796643"/>
              <a:gd name="connsiteY0" fmla="*/ 0 h 2268250"/>
              <a:gd name="connsiteX1" fmla="*/ 2048781 w 5796643"/>
              <a:gd name="connsiteY1" fmla="*/ 0 h 2268250"/>
              <a:gd name="connsiteX2" fmla="*/ 3740661 w 5796643"/>
              <a:gd name="connsiteY2" fmla="*/ 0 h 2268250"/>
              <a:gd name="connsiteX3" fmla="*/ 3747861 w 5796643"/>
              <a:gd name="connsiteY3" fmla="*/ 0 h 2268250"/>
              <a:gd name="connsiteX4" fmla="*/ 5744868 w 5796643"/>
              <a:gd name="connsiteY4" fmla="*/ 0 h 2268250"/>
              <a:gd name="connsiteX5" fmla="*/ 5752068 w 5796643"/>
              <a:gd name="connsiteY5" fmla="*/ 0 h 2268250"/>
              <a:gd name="connsiteX6" fmla="*/ 5796643 w 5796643"/>
              <a:gd name="connsiteY6" fmla="*/ 44575 h 2268250"/>
              <a:gd name="connsiteX7" fmla="*/ 5796643 w 5796643"/>
              <a:gd name="connsiteY7" fmla="*/ 515374 h 2268250"/>
              <a:gd name="connsiteX8" fmla="*/ 5796643 w 5796643"/>
              <a:gd name="connsiteY8" fmla="*/ 1820251 h 2268250"/>
              <a:gd name="connsiteX9" fmla="*/ 5796643 w 5796643"/>
              <a:gd name="connsiteY9" fmla="*/ 2223675 h 2268250"/>
              <a:gd name="connsiteX10" fmla="*/ 5752068 w 5796643"/>
              <a:gd name="connsiteY10" fmla="*/ 2268250 h 2268250"/>
              <a:gd name="connsiteX11" fmla="*/ 5744868 w 5796643"/>
              <a:gd name="connsiteY11" fmla="*/ 2268250 h 2268250"/>
              <a:gd name="connsiteX12" fmla="*/ 44575 w 5796643"/>
              <a:gd name="connsiteY12" fmla="*/ 2268250 h 2268250"/>
              <a:gd name="connsiteX13" fmla="*/ 0 w 5796643"/>
              <a:gd name="connsiteY13" fmla="*/ 2223675 h 2268250"/>
              <a:gd name="connsiteX14" fmla="*/ 0 w 5796643"/>
              <a:gd name="connsiteY14" fmla="*/ 1820251 h 2268250"/>
              <a:gd name="connsiteX15" fmla="*/ 0 w 5796643"/>
              <a:gd name="connsiteY15" fmla="*/ 515374 h 2268250"/>
              <a:gd name="connsiteX16" fmla="*/ 0 w 5796643"/>
              <a:gd name="connsiteY16" fmla="*/ 44575 h 2268250"/>
              <a:gd name="connsiteX17" fmla="*/ 44575 w 5796643"/>
              <a:gd name="connsiteY17" fmla="*/ 0 h 2268250"/>
              <a:gd name="connsiteX0" fmla="*/ 44575 w 5796643"/>
              <a:gd name="connsiteY0" fmla="*/ 0 h 2268250"/>
              <a:gd name="connsiteX1" fmla="*/ 3740661 w 5796643"/>
              <a:gd name="connsiteY1" fmla="*/ 0 h 2268250"/>
              <a:gd name="connsiteX2" fmla="*/ 3747861 w 5796643"/>
              <a:gd name="connsiteY2" fmla="*/ 0 h 2268250"/>
              <a:gd name="connsiteX3" fmla="*/ 5744868 w 5796643"/>
              <a:gd name="connsiteY3" fmla="*/ 0 h 2268250"/>
              <a:gd name="connsiteX4" fmla="*/ 5752068 w 5796643"/>
              <a:gd name="connsiteY4" fmla="*/ 0 h 2268250"/>
              <a:gd name="connsiteX5" fmla="*/ 5796643 w 5796643"/>
              <a:gd name="connsiteY5" fmla="*/ 44575 h 2268250"/>
              <a:gd name="connsiteX6" fmla="*/ 5796643 w 5796643"/>
              <a:gd name="connsiteY6" fmla="*/ 515374 h 2268250"/>
              <a:gd name="connsiteX7" fmla="*/ 5796643 w 5796643"/>
              <a:gd name="connsiteY7" fmla="*/ 1820251 h 2268250"/>
              <a:gd name="connsiteX8" fmla="*/ 5796643 w 5796643"/>
              <a:gd name="connsiteY8" fmla="*/ 2223675 h 2268250"/>
              <a:gd name="connsiteX9" fmla="*/ 5752068 w 5796643"/>
              <a:gd name="connsiteY9" fmla="*/ 2268250 h 2268250"/>
              <a:gd name="connsiteX10" fmla="*/ 5744868 w 5796643"/>
              <a:gd name="connsiteY10" fmla="*/ 2268250 h 2268250"/>
              <a:gd name="connsiteX11" fmla="*/ 44575 w 5796643"/>
              <a:gd name="connsiteY11" fmla="*/ 2268250 h 2268250"/>
              <a:gd name="connsiteX12" fmla="*/ 0 w 5796643"/>
              <a:gd name="connsiteY12" fmla="*/ 2223675 h 2268250"/>
              <a:gd name="connsiteX13" fmla="*/ 0 w 5796643"/>
              <a:gd name="connsiteY13" fmla="*/ 1820251 h 2268250"/>
              <a:gd name="connsiteX14" fmla="*/ 0 w 5796643"/>
              <a:gd name="connsiteY14" fmla="*/ 515374 h 2268250"/>
              <a:gd name="connsiteX15" fmla="*/ 0 w 5796643"/>
              <a:gd name="connsiteY15" fmla="*/ 44575 h 2268250"/>
              <a:gd name="connsiteX16" fmla="*/ 44575 w 5796643"/>
              <a:gd name="connsiteY16" fmla="*/ 0 h 2268250"/>
              <a:gd name="connsiteX0" fmla="*/ 44575 w 5796643"/>
              <a:gd name="connsiteY0" fmla="*/ 0 h 2268250"/>
              <a:gd name="connsiteX1" fmla="*/ 3740661 w 5796643"/>
              <a:gd name="connsiteY1" fmla="*/ 0 h 2268250"/>
              <a:gd name="connsiteX2" fmla="*/ 5744868 w 5796643"/>
              <a:gd name="connsiteY2" fmla="*/ 0 h 2268250"/>
              <a:gd name="connsiteX3" fmla="*/ 5752068 w 5796643"/>
              <a:gd name="connsiteY3" fmla="*/ 0 h 2268250"/>
              <a:gd name="connsiteX4" fmla="*/ 5796643 w 5796643"/>
              <a:gd name="connsiteY4" fmla="*/ 44575 h 2268250"/>
              <a:gd name="connsiteX5" fmla="*/ 5796643 w 5796643"/>
              <a:gd name="connsiteY5" fmla="*/ 515374 h 2268250"/>
              <a:gd name="connsiteX6" fmla="*/ 5796643 w 5796643"/>
              <a:gd name="connsiteY6" fmla="*/ 1820251 h 2268250"/>
              <a:gd name="connsiteX7" fmla="*/ 5796643 w 5796643"/>
              <a:gd name="connsiteY7" fmla="*/ 2223675 h 2268250"/>
              <a:gd name="connsiteX8" fmla="*/ 5752068 w 5796643"/>
              <a:gd name="connsiteY8" fmla="*/ 2268250 h 2268250"/>
              <a:gd name="connsiteX9" fmla="*/ 5744868 w 5796643"/>
              <a:gd name="connsiteY9" fmla="*/ 2268250 h 2268250"/>
              <a:gd name="connsiteX10" fmla="*/ 44575 w 5796643"/>
              <a:gd name="connsiteY10" fmla="*/ 2268250 h 2268250"/>
              <a:gd name="connsiteX11" fmla="*/ 0 w 5796643"/>
              <a:gd name="connsiteY11" fmla="*/ 2223675 h 2268250"/>
              <a:gd name="connsiteX12" fmla="*/ 0 w 5796643"/>
              <a:gd name="connsiteY12" fmla="*/ 1820251 h 2268250"/>
              <a:gd name="connsiteX13" fmla="*/ 0 w 5796643"/>
              <a:gd name="connsiteY13" fmla="*/ 515374 h 2268250"/>
              <a:gd name="connsiteX14" fmla="*/ 0 w 5796643"/>
              <a:gd name="connsiteY14" fmla="*/ 44575 h 2268250"/>
              <a:gd name="connsiteX15" fmla="*/ 44575 w 5796643"/>
              <a:gd name="connsiteY15" fmla="*/ 0 h 2268250"/>
              <a:gd name="connsiteX0" fmla="*/ 44575 w 5796643"/>
              <a:gd name="connsiteY0" fmla="*/ 0 h 2268250"/>
              <a:gd name="connsiteX1" fmla="*/ 5744868 w 5796643"/>
              <a:gd name="connsiteY1" fmla="*/ 0 h 2268250"/>
              <a:gd name="connsiteX2" fmla="*/ 5752068 w 5796643"/>
              <a:gd name="connsiteY2" fmla="*/ 0 h 2268250"/>
              <a:gd name="connsiteX3" fmla="*/ 5796643 w 5796643"/>
              <a:gd name="connsiteY3" fmla="*/ 44575 h 2268250"/>
              <a:gd name="connsiteX4" fmla="*/ 5796643 w 5796643"/>
              <a:gd name="connsiteY4" fmla="*/ 515374 h 2268250"/>
              <a:gd name="connsiteX5" fmla="*/ 5796643 w 5796643"/>
              <a:gd name="connsiteY5" fmla="*/ 1820251 h 2268250"/>
              <a:gd name="connsiteX6" fmla="*/ 5796643 w 5796643"/>
              <a:gd name="connsiteY6" fmla="*/ 2223675 h 2268250"/>
              <a:gd name="connsiteX7" fmla="*/ 5752068 w 5796643"/>
              <a:gd name="connsiteY7" fmla="*/ 2268250 h 2268250"/>
              <a:gd name="connsiteX8" fmla="*/ 5744868 w 5796643"/>
              <a:gd name="connsiteY8" fmla="*/ 2268250 h 2268250"/>
              <a:gd name="connsiteX9" fmla="*/ 44575 w 5796643"/>
              <a:gd name="connsiteY9" fmla="*/ 2268250 h 2268250"/>
              <a:gd name="connsiteX10" fmla="*/ 0 w 5796643"/>
              <a:gd name="connsiteY10" fmla="*/ 2223675 h 2268250"/>
              <a:gd name="connsiteX11" fmla="*/ 0 w 5796643"/>
              <a:gd name="connsiteY11" fmla="*/ 1820251 h 2268250"/>
              <a:gd name="connsiteX12" fmla="*/ 0 w 5796643"/>
              <a:gd name="connsiteY12" fmla="*/ 515374 h 2268250"/>
              <a:gd name="connsiteX13" fmla="*/ 0 w 5796643"/>
              <a:gd name="connsiteY13" fmla="*/ 44575 h 2268250"/>
              <a:gd name="connsiteX14" fmla="*/ 44575 w 5796643"/>
              <a:gd name="connsiteY14" fmla="*/ 0 h 2268250"/>
              <a:gd name="connsiteX0" fmla="*/ 44575 w 5796643"/>
              <a:gd name="connsiteY0" fmla="*/ 0 h 2268250"/>
              <a:gd name="connsiteX1" fmla="*/ 5744868 w 5796643"/>
              <a:gd name="connsiteY1" fmla="*/ 0 h 2268250"/>
              <a:gd name="connsiteX2" fmla="*/ 5752068 w 5796643"/>
              <a:gd name="connsiteY2" fmla="*/ 0 h 2268250"/>
              <a:gd name="connsiteX3" fmla="*/ 5796643 w 5796643"/>
              <a:gd name="connsiteY3" fmla="*/ 44575 h 2268250"/>
              <a:gd name="connsiteX4" fmla="*/ 5796643 w 5796643"/>
              <a:gd name="connsiteY4" fmla="*/ 1820251 h 2268250"/>
              <a:gd name="connsiteX5" fmla="*/ 5796643 w 5796643"/>
              <a:gd name="connsiteY5" fmla="*/ 2223675 h 2268250"/>
              <a:gd name="connsiteX6" fmla="*/ 5752068 w 5796643"/>
              <a:gd name="connsiteY6" fmla="*/ 2268250 h 2268250"/>
              <a:gd name="connsiteX7" fmla="*/ 5744868 w 5796643"/>
              <a:gd name="connsiteY7" fmla="*/ 2268250 h 2268250"/>
              <a:gd name="connsiteX8" fmla="*/ 44575 w 5796643"/>
              <a:gd name="connsiteY8" fmla="*/ 2268250 h 2268250"/>
              <a:gd name="connsiteX9" fmla="*/ 0 w 5796643"/>
              <a:gd name="connsiteY9" fmla="*/ 2223675 h 2268250"/>
              <a:gd name="connsiteX10" fmla="*/ 0 w 5796643"/>
              <a:gd name="connsiteY10" fmla="*/ 1820251 h 2268250"/>
              <a:gd name="connsiteX11" fmla="*/ 0 w 5796643"/>
              <a:gd name="connsiteY11" fmla="*/ 515374 h 2268250"/>
              <a:gd name="connsiteX12" fmla="*/ 0 w 5796643"/>
              <a:gd name="connsiteY12" fmla="*/ 44575 h 2268250"/>
              <a:gd name="connsiteX13" fmla="*/ 44575 w 5796643"/>
              <a:gd name="connsiteY13" fmla="*/ 0 h 2268250"/>
              <a:gd name="connsiteX0" fmla="*/ 44575 w 5796643"/>
              <a:gd name="connsiteY0" fmla="*/ 0 h 2268250"/>
              <a:gd name="connsiteX1" fmla="*/ 5744868 w 5796643"/>
              <a:gd name="connsiteY1" fmla="*/ 0 h 2268250"/>
              <a:gd name="connsiteX2" fmla="*/ 5752068 w 5796643"/>
              <a:gd name="connsiteY2" fmla="*/ 0 h 2268250"/>
              <a:gd name="connsiteX3" fmla="*/ 5796643 w 5796643"/>
              <a:gd name="connsiteY3" fmla="*/ 44575 h 2268250"/>
              <a:gd name="connsiteX4" fmla="*/ 5796643 w 5796643"/>
              <a:gd name="connsiteY4" fmla="*/ 2223675 h 2268250"/>
              <a:gd name="connsiteX5" fmla="*/ 5752068 w 5796643"/>
              <a:gd name="connsiteY5" fmla="*/ 2268250 h 2268250"/>
              <a:gd name="connsiteX6" fmla="*/ 5744868 w 5796643"/>
              <a:gd name="connsiteY6" fmla="*/ 2268250 h 2268250"/>
              <a:gd name="connsiteX7" fmla="*/ 44575 w 5796643"/>
              <a:gd name="connsiteY7" fmla="*/ 2268250 h 2268250"/>
              <a:gd name="connsiteX8" fmla="*/ 0 w 5796643"/>
              <a:gd name="connsiteY8" fmla="*/ 2223675 h 2268250"/>
              <a:gd name="connsiteX9" fmla="*/ 0 w 5796643"/>
              <a:gd name="connsiteY9" fmla="*/ 1820251 h 2268250"/>
              <a:gd name="connsiteX10" fmla="*/ 0 w 5796643"/>
              <a:gd name="connsiteY10" fmla="*/ 515374 h 2268250"/>
              <a:gd name="connsiteX11" fmla="*/ 0 w 5796643"/>
              <a:gd name="connsiteY11" fmla="*/ 44575 h 2268250"/>
              <a:gd name="connsiteX12" fmla="*/ 44575 w 5796643"/>
              <a:gd name="connsiteY12" fmla="*/ 0 h 2268250"/>
              <a:gd name="connsiteX0" fmla="*/ 44575 w 5796643"/>
              <a:gd name="connsiteY0" fmla="*/ 0 h 2268250"/>
              <a:gd name="connsiteX1" fmla="*/ 5744868 w 5796643"/>
              <a:gd name="connsiteY1" fmla="*/ 0 h 2268250"/>
              <a:gd name="connsiteX2" fmla="*/ 5752068 w 5796643"/>
              <a:gd name="connsiteY2" fmla="*/ 0 h 2268250"/>
              <a:gd name="connsiteX3" fmla="*/ 5796643 w 5796643"/>
              <a:gd name="connsiteY3" fmla="*/ 44575 h 2268250"/>
              <a:gd name="connsiteX4" fmla="*/ 5796643 w 5796643"/>
              <a:gd name="connsiteY4" fmla="*/ 2223675 h 2268250"/>
              <a:gd name="connsiteX5" fmla="*/ 5752068 w 5796643"/>
              <a:gd name="connsiteY5" fmla="*/ 2268250 h 2268250"/>
              <a:gd name="connsiteX6" fmla="*/ 5744868 w 5796643"/>
              <a:gd name="connsiteY6" fmla="*/ 2268250 h 2268250"/>
              <a:gd name="connsiteX7" fmla="*/ 44575 w 5796643"/>
              <a:gd name="connsiteY7" fmla="*/ 2268250 h 2268250"/>
              <a:gd name="connsiteX8" fmla="*/ 0 w 5796643"/>
              <a:gd name="connsiteY8" fmla="*/ 2223675 h 2268250"/>
              <a:gd name="connsiteX9" fmla="*/ 0 w 5796643"/>
              <a:gd name="connsiteY9" fmla="*/ 515374 h 2268250"/>
              <a:gd name="connsiteX10" fmla="*/ 0 w 5796643"/>
              <a:gd name="connsiteY10" fmla="*/ 44575 h 2268250"/>
              <a:gd name="connsiteX11" fmla="*/ 44575 w 5796643"/>
              <a:gd name="connsiteY11" fmla="*/ 0 h 2268250"/>
              <a:gd name="connsiteX0" fmla="*/ 44575 w 5796643"/>
              <a:gd name="connsiteY0" fmla="*/ 0 h 2268250"/>
              <a:gd name="connsiteX1" fmla="*/ 5744868 w 5796643"/>
              <a:gd name="connsiteY1" fmla="*/ 0 h 2268250"/>
              <a:gd name="connsiteX2" fmla="*/ 5752068 w 5796643"/>
              <a:gd name="connsiteY2" fmla="*/ 0 h 2268250"/>
              <a:gd name="connsiteX3" fmla="*/ 5796643 w 5796643"/>
              <a:gd name="connsiteY3" fmla="*/ 44575 h 2268250"/>
              <a:gd name="connsiteX4" fmla="*/ 5796643 w 5796643"/>
              <a:gd name="connsiteY4" fmla="*/ 2223675 h 2268250"/>
              <a:gd name="connsiteX5" fmla="*/ 5752068 w 5796643"/>
              <a:gd name="connsiteY5" fmla="*/ 2268250 h 2268250"/>
              <a:gd name="connsiteX6" fmla="*/ 5744868 w 5796643"/>
              <a:gd name="connsiteY6" fmla="*/ 2268250 h 2268250"/>
              <a:gd name="connsiteX7" fmla="*/ 44575 w 5796643"/>
              <a:gd name="connsiteY7" fmla="*/ 2268250 h 2268250"/>
              <a:gd name="connsiteX8" fmla="*/ 0 w 5796643"/>
              <a:gd name="connsiteY8" fmla="*/ 2223675 h 2268250"/>
              <a:gd name="connsiteX9" fmla="*/ 0 w 5796643"/>
              <a:gd name="connsiteY9" fmla="*/ 44575 h 2268250"/>
              <a:gd name="connsiteX10" fmla="*/ 44575 w 5796643"/>
              <a:gd name="connsiteY10" fmla="*/ 0 h 2268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796643" h="2268250">
                <a:moveTo>
                  <a:pt x="44575" y="0"/>
                </a:moveTo>
                <a:lnTo>
                  <a:pt x="5744868" y="0"/>
                </a:lnTo>
                <a:lnTo>
                  <a:pt x="5752068" y="0"/>
                </a:lnTo>
                <a:cubicBezTo>
                  <a:pt x="5776686" y="0"/>
                  <a:pt x="5796643" y="19957"/>
                  <a:pt x="5796643" y="44575"/>
                </a:cubicBezTo>
                <a:lnTo>
                  <a:pt x="5796643" y="2223675"/>
                </a:lnTo>
                <a:cubicBezTo>
                  <a:pt x="5796643" y="2248293"/>
                  <a:pt x="5776686" y="2268250"/>
                  <a:pt x="5752068" y="2268250"/>
                </a:cubicBezTo>
                <a:lnTo>
                  <a:pt x="5744868" y="2268250"/>
                </a:lnTo>
                <a:lnTo>
                  <a:pt x="44575" y="2268250"/>
                </a:lnTo>
                <a:cubicBezTo>
                  <a:pt x="19956" y="2268250"/>
                  <a:pt x="0" y="2248293"/>
                  <a:pt x="0" y="2223675"/>
                </a:cubicBezTo>
                <a:lnTo>
                  <a:pt x="0" y="44575"/>
                </a:lnTo>
                <a:cubicBezTo>
                  <a:pt x="0" y="19957"/>
                  <a:pt x="19956" y="0"/>
                  <a:pt x="44575" y="0"/>
                </a:cubicBezTo>
                <a:close/>
              </a:path>
            </a:pathLst>
          </a:custGeom>
          <a:solidFill>
            <a:schemeClr val="bg2"/>
          </a:solidFill>
        </p:spPr>
        <p:txBody>
          <a:bodyPr wrap="square" lIns="216000" tIns="630000" rIns="216000" bIns="216000">
            <a:noAutofit/>
          </a:bodyPr>
          <a:lstStyle>
            <a:lvl1pPr>
              <a:spcBef>
                <a:spcPts val="100"/>
              </a:spcBef>
              <a:defRPr b="0"/>
            </a:lvl1pPr>
            <a:lvl2pPr marL="216000" indent="-216000">
              <a:buSzPct val="70000"/>
              <a:buFont typeface="Effra" panose="020B0604020202020204" pitchFamily="34" charset="0"/>
              <a:buChar char="•"/>
              <a:defRPr/>
            </a:lvl2pPr>
            <a:lvl3pPr marL="432000">
              <a:spcBef>
                <a:spcPts val="0"/>
              </a:spcBef>
              <a:defRPr/>
            </a:lvl3pPr>
            <a:lvl5pPr marL="432000">
              <a:defRPr/>
            </a:lvl5pPr>
            <a:lvl6pPr marL="432000">
              <a:defRPr/>
            </a:lvl6pPr>
            <a:lvl7pPr marL="432000">
              <a:defRPr/>
            </a:lvl7pPr>
            <a:lvl8pPr marL="432000">
              <a:defRPr/>
            </a:lvl8pPr>
            <a:lvl9pPr marL="432000">
              <a:defRPr/>
            </a:lvl9pPr>
          </a:lstStyle>
          <a:p>
            <a:pPr lvl="0"/>
            <a:r>
              <a:rPr lang="de-DE" dirty="0"/>
              <a:t>Text durch Klicken bearbeiten</a:t>
            </a:r>
          </a:p>
          <a:p>
            <a:pPr lvl="1"/>
            <a:r>
              <a:rPr lang="de-DE" dirty="0"/>
              <a:t>Zweite Ebene</a:t>
            </a:r>
          </a:p>
          <a:p>
            <a:pPr lvl="2"/>
            <a:r>
              <a:rPr lang="de-DE" dirty="0"/>
              <a:t>Dritte Ebene</a:t>
            </a:r>
          </a:p>
        </p:txBody>
      </p:sp>
      <p:sp>
        <p:nvSpPr>
          <p:cNvPr id="28" name="Keywordplatzhalter 4">
            <a:extLst>
              <a:ext uri="{FF2B5EF4-FFF2-40B4-BE49-F238E27FC236}">
                <a16:creationId xmlns:a16="http://schemas.microsoft.com/office/drawing/2014/main" id="{B81BD0A2-477D-47C6-9E7F-0E7ADDB96895}"/>
              </a:ext>
            </a:extLst>
          </p:cNvPr>
          <p:cNvSpPr>
            <a:spLocks noGrp="1"/>
          </p:cNvSpPr>
          <p:nvPr>
            <p:ph type="body" sz="quarter" idx="19" hasCustomPrompt="1"/>
          </p:nvPr>
        </p:nvSpPr>
        <p:spPr bwMode="gray">
          <a:xfrm>
            <a:off x="6420335" y="3825043"/>
            <a:ext cx="5364000" cy="152349"/>
          </a:xfrm>
        </p:spPr>
        <p:txBody>
          <a:bodyPr wrap="square" lIns="0" rIns="0">
            <a:spAutoFit/>
          </a:bodyPr>
          <a:lstStyle>
            <a:lvl1pPr marL="0" indent="0">
              <a:lnSpc>
                <a:spcPct val="90000"/>
              </a:lnSpc>
              <a:spcBef>
                <a:spcPts val="0"/>
              </a:spcBef>
              <a:buFont typeface="Effra" panose="020B0604020202020204" pitchFamily="34" charset="0"/>
              <a:buNone/>
              <a:defRPr sz="1100" b="1">
                <a:latin typeface="Effra" panose="020B0603020203020204" pitchFamily="34" charset="0"/>
              </a:defRPr>
            </a:lvl1pPr>
            <a:lvl2pPr marL="0" indent="0">
              <a:lnSpc>
                <a:spcPct val="90000"/>
              </a:lnSpc>
              <a:spcBef>
                <a:spcPts val="0"/>
              </a:spcBef>
              <a:buFont typeface="Effra" panose="020B0604020202020204" pitchFamily="34" charset="0"/>
              <a:buNone/>
              <a:defRPr sz="1100" b="1">
                <a:latin typeface="Effra" panose="020B0603020203020204" pitchFamily="34" charset="0"/>
              </a:defRPr>
            </a:lvl2pPr>
            <a:lvl3pPr marL="0" indent="0">
              <a:lnSpc>
                <a:spcPct val="90000"/>
              </a:lnSpc>
              <a:spcBef>
                <a:spcPts val="0"/>
              </a:spcBef>
              <a:buNone/>
              <a:defRPr sz="1100" b="1">
                <a:latin typeface="Effra" panose="020B0603020203020204" pitchFamily="34" charset="0"/>
              </a:defRPr>
            </a:lvl3pPr>
            <a:lvl4pPr marL="0" indent="0">
              <a:lnSpc>
                <a:spcPct val="90000"/>
              </a:lnSpc>
              <a:spcBef>
                <a:spcPts val="0"/>
              </a:spcBef>
              <a:buNone/>
              <a:defRPr sz="1100" b="1">
                <a:latin typeface="Effra" panose="020B0603020203020204" pitchFamily="34" charset="0"/>
              </a:defRPr>
            </a:lvl4pPr>
            <a:lvl5pPr marL="0" indent="0">
              <a:lnSpc>
                <a:spcPct val="90000"/>
              </a:lnSpc>
              <a:spcBef>
                <a:spcPts val="0"/>
              </a:spcBef>
              <a:buNone/>
              <a:defRPr sz="1100" b="1">
                <a:latin typeface="Effra" panose="020B0603020203020204" pitchFamily="34" charset="0"/>
              </a:defRPr>
            </a:lvl5pPr>
          </a:lstStyle>
          <a:p>
            <a:pPr lvl="0"/>
            <a:r>
              <a:rPr lang="de-DE" dirty="0"/>
              <a:t>Keyword durch Klicken bearbeiten</a:t>
            </a:r>
          </a:p>
        </p:txBody>
      </p:sp>
      <p:sp>
        <p:nvSpPr>
          <p:cNvPr id="12" name="Kapitelnummer Platzhalter">
            <a:extLst>
              <a:ext uri="{FF2B5EF4-FFF2-40B4-BE49-F238E27FC236}">
                <a16:creationId xmlns:a16="http://schemas.microsoft.com/office/drawing/2014/main" id="{A5C17B49-3B35-4157-AF5D-57422B4266F2}"/>
              </a:ext>
            </a:extLst>
          </p:cNvPr>
          <p:cNvSpPr>
            <a:spLocks noGrp="1"/>
          </p:cNvSpPr>
          <p:nvPr>
            <p:ph type="body" sz="quarter" idx="20" hasCustomPrompt="1"/>
          </p:nvPr>
        </p:nvSpPr>
        <p:spPr bwMode="gray">
          <a:xfrm>
            <a:off x="6203949" y="493339"/>
            <a:ext cx="252000" cy="215444"/>
          </a:xfrm>
        </p:spPr>
        <p:txBody>
          <a:bodyPr anchor="b">
            <a:spAutoFit/>
          </a:bodyPr>
          <a:lstStyle>
            <a:lvl1pPr marL="0" indent="0">
              <a:spcBef>
                <a:spcPts val="0"/>
              </a:spcBef>
              <a:buFont typeface="Effra" panose="020B0604020202020204" pitchFamily="34" charset="0"/>
              <a:buNone/>
              <a:defRPr sz="1400" b="1">
                <a:solidFill>
                  <a:schemeClr val="tx2"/>
                </a:solidFill>
                <a:latin typeface="Effra" panose="020B0603020203020204" pitchFamily="34" charset="0"/>
              </a:defRPr>
            </a:lvl1pPr>
            <a:lvl2pPr marL="0" indent="0">
              <a:spcBef>
                <a:spcPts val="0"/>
              </a:spcBef>
              <a:buFont typeface="Effra" panose="020B0604020202020204" pitchFamily="34" charset="0"/>
              <a:buNone/>
              <a:defRPr sz="1400" b="1">
                <a:solidFill>
                  <a:schemeClr val="tx2"/>
                </a:solidFill>
                <a:latin typeface="Effra" panose="020B0603020203020204" pitchFamily="34" charset="0"/>
              </a:defRPr>
            </a:lvl2pPr>
            <a:lvl3pPr marL="0" indent="0">
              <a:spcBef>
                <a:spcPts val="0"/>
              </a:spcBef>
              <a:buNone/>
              <a:defRPr sz="1400" b="1">
                <a:solidFill>
                  <a:schemeClr val="tx2"/>
                </a:solidFill>
                <a:latin typeface="Effra" panose="020B0603020203020204" pitchFamily="34" charset="0"/>
              </a:defRPr>
            </a:lvl3pPr>
            <a:lvl4pPr marL="0" indent="0">
              <a:spcBef>
                <a:spcPts val="0"/>
              </a:spcBef>
              <a:buNone/>
              <a:defRPr sz="1400" b="1">
                <a:solidFill>
                  <a:schemeClr val="tx2"/>
                </a:solidFill>
                <a:latin typeface="Effra" panose="020B0603020203020204" pitchFamily="34" charset="0"/>
              </a:defRPr>
            </a:lvl4pPr>
            <a:lvl5pPr marL="0" indent="0">
              <a:spcBef>
                <a:spcPts val="0"/>
              </a:spcBef>
              <a:buNone/>
              <a:defRPr sz="1400" b="1">
                <a:solidFill>
                  <a:schemeClr val="tx2"/>
                </a:solidFill>
                <a:latin typeface="Effra" panose="020B0603020203020204" pitchFamily="34" charset="0"/>
              </a:defRPr>
            </a:lvl5pPr>
            <a:lvl6pPr marL="0" indent="0">
              <a:spcBef>
                <a:spcPts val="0"/>
              </a:spcBef>
              <a:buNone/>
              <a:defRPr sz="1400" b="1">
                <a:solidFill>
                  <a:schemeClr val="tx2"/>
                </a:solidFill>
                <a:latin typeface="Effra" panose="020B0603020203020204" pitchFamily="34" charset="0"/>
              </a:defRPr>
            </a:lvl6pPr>
            <a:lvl7pPr marL="0" indent="0">
              <a:spcBef>
                <a:spcPts val="0"/>
              </a:spcBef>
              <a:buNone/>
              <a:defRPr sz="1400" b="1">
                <a:solidFill>
                  <a:schemeClr val="tx2"/>
                </a:solidFill>
                <a:latin typeface="Effra" panose="020B0603020203020204" pitchFamily="34" charset="0"/>
              </a:defRPr>
            </a:lvl7pPr>
            <a:lvl8pPr marL="0" indent="0">
              <a:spcBef>
                <a:spcPts val="0"/>
              </a:spcBef>
              <a:buNone/>
              <a:defRPr sz="1400" b="1">
                <a:solidFill>
                  <a:schemeClr val="tx2"/>
                </a:solidFill>
                <a:latin typeface="Effra" panose="020B0603020203020204" pitchFamily="34" charset="0"/>
              </a:defRPr>
            </a:lvl8pPr>
            <a:lvl9pPr marL="0" indent="0">
              <a:spcBef>
                <a:spcPts val="0"/>
              </a:spcBef>
              <a:buNone/>
              <a:defRPr sz="1400" b="1">
                <a:solidFill>
                  <a:schemeClr val="tx2"/>
                </a:solidFill>
                <a:latin typeface="Effra" panose="020B0603020203020204" pitchFamily="34" charset="0"/>
              </a:defRPr>
            </a:lvl9pPr>
          </a:lstStyle>
          <a:p>
            <a:pPr lvl="0"/>
            <a:r>
              <a:rPr lang="de-DE" dirty="0"/>
              <a:t>0X</a:t>
            </a:r>
          </a:p>
        </p:txBody>
      </p:sp>
      <p:sp>
        <p:nvSpPr>
          <p:cNvPr id="13" name="Kapitelname Platzhalter">
            <a:extLst>
              <a:ext uri="{FF2B5EF4-FFF2-40B4-BE49-F238E27FC236}">
                <a16:creationId xmlns:a16="http://schemas.microsoft.com/office/drawing/2014/main" id="{7A914909-6D4D-47A8-B832-3E49DE7AB897}"/>
              </a:ext>
            </a:extLst>
          </p:cNvPr>
          <p:cNvSpPr>
            <a:spLocks noGrp="1"/>
          </p:cNvSpPr>
          <p:nvPr>
            <p:ph type="body" sz="quarter" idx="21" hasCustomPrompt="1"/>
          </p:nvPr>
        </p:nvSpPr>
        <p:spPr bwMode="gray">
          <a:xfrm>
            <a:off x="6564052" y="493339"/>
            <a:ext cx="4608000" cy="215444"/>
          </a:xfrm>
        </p:spPr>
        <p:txBody>
          <a:bodyPr anchor="b">
            <a:spAutoFit/>
          </a:bodyPr>
          <a:lstStyle>
            <a:lvl1pPr marL="0" indent="0">
              <a:spcBef>
                <a:spcPts val="0"/>
              </a:spcBef>
              <a:buFont typeface="Effra" panose="020B0604020202020204" pitchFamily="34" charset="0"/>
              <a:buNone/>
              <a:defRPr sz="1400" b="1">
                <a:solidFill>
                  <a:schemeClr val="tx2"/>
                </a:solidFill>
                <a:latin typeface="Effra" panose="020B0603020203020204" pitchFamily="34" charset="0"/>
              </a:defRPr>
            </a:lvl1pPr>
            <a:lvl2pPr marL="0" indent="0">
              <a:spcBef>
                <a:spcPts val="0"/>
              </a:spcBef>
              <a:buFont typeface="Effra" panose="020B0604020202020204" pitchFamily="34" charset="0"/>
              <a:buNone/>
              <a:defRPr sz="1400" b="1">
                <a:solidFill>
                  <a:schemeClr val="tx2"/>
                </a:solidFill>
                <a:latin typeface="Effra" panose="020B0603020203020204" pitchFamily="34" charset="0"/>
              </a:defRPr>
            </a:lvl2pPr>
            <a:lvl3pPr marL="0" indent="0">
              <a:spcBef>
                <a:spcPts val="0"/>
              </a:spcBef>
              <a:buNone/>
              <a:defRPr sz="1400" b="1">
                <a:solidFill>
                  <a:schemeClr val="tx2"/>
                </a:solidFill>
                <a:latin typeface="Effra" panose="020B0603020203020204" pitchFamily="34" charset="0"/>
              </a:defRPr>
            </a:lvl3pPr>
            <a:lvl4pPr marL="0" indent="0">
              <a:spcBef>
                <a:spcPts val="0"/>
              </a:spcBef>
              <a:buNone/>
              <a:defRPr sz="1400" b="1">
                <a:solidFill>
                  <a:schemeClr val="tx2"/>
                </a:solidFill>
                <a:latin typeface="Effra" panose="020B0603020203020204" pitchFamily="34" charset="0"/>
              </a:defRPr>
            </a:lvl4pPr>
            <a:lvl5pPr marL="0" indent="0">
              <a:spcBef>
                <a:spcPts val="0"/>
              </a:spcBef>
              <a:buNone/>
              <a:defRPr sz="1400" b="1">
                <a:solidFill>
                  <a:schemeClr val="tx2"/>
                </a:solidFill>
                <a:latin typeface="Effra" panose="020B0603020203020204" pitchFamily="34" charset="0"/>
              </a:defRPr>
            </a:lvl5pPr>
            <a:lvl6pPr marL="0" indent="0">
              <a:spcBef>
                <a:spcPts val="0"/>
              </a:spcBef>
              <a:buNone/>
              <a:defRPr sz="1400" b="1">
                <a:solidFill>
                  <a:schemeClr val="tx2"/>
                </a:solidFill>
                <a:latin typeface="Effra" panose="020B0603020203020204" pitchFamily="34" charset="0"/>
              </a:defRPr>
            </a:lvl6pPr>
            <a:lvl7pPr marL="0" indent="0">
              <a:spcBef>
                <a:spcPts val="0"/>
              </a:spcBef>
              <a:buNone/>
              <a:defRPr sz="1400" b="1">
                <a:solidFill>
                  <a:schemeClr val="tx2"/>
                </a:solidFill>
                <a:latin typeface="Effra" panose="020B0603020203020204" pitchFamily="34" charset="0"/>
              </a:defRPr>
            </a:lvl7pPr>
            <a:lvl8pPr marL="0" indent="0">
              <a:spcBef>
                <a:spcPts val="0"/>
              </a:spcBef>
              <a:buNone/>
              <a:defRPr sz="1400" b="1">
                <a:solidFill>
                  <a:schemeClr val="tx2"/>
                </a:solidFill>
                <a:latin typeface="Effra" panose="020B0603020203020204" pitchFamily="34" charset="0"/>
              </a:defRPr>
            </a:lvl8pPr>
            <a:lvl9pPr marL="0" indent="0">
              <a:spcBef>
                <a:spcPts val="0"/>
              </a:spcBef>
              <a:buNone/>
              <a:defRPr sz="1400" b="1">
                <a:solidFill>
                  <a:schemeClr val="tx2"/>
                </a:solidFill>
                <a:latin typeface="Effra" panose="020B0603020203020204" pitchFamily="34" charset="0"/>
              </a:defRPr>
            </a:lvl9pPr>
          </a:lstStyle>
          <a:p>
            <a:pPr lvl="0"/>
            <a:r>
              <a:rPr lang="de-DE" noProof="0" dirty="0"/>
              <a:t>Kapitelnamen</a:t>
            </a:r>
            <a:r>
              <a:rPr lang="de-DE" dirty="0"/>
              <a:t> durch Klicken bearbeiten</a:t>
            </a:r>
          </a:p>
        </p:txBody>
      </p:sp>
    </p:spTree>
    <p:extLst>
      <p:ext uri="{BB962C8B-B14F-4D97-AF65-F5344CB8AC3E}">
        <p14:creationId xmlns:p14="http://schemas.microsoft.com/office/powerpoint/2010/main" val="4138692483"/>
      </p:ext>
    </p:extLst>
  </p:cSld>
  <p:clrMapOvr>
    <a:masterClrMapping/>
  </p:clrMapOvr>
  <p:extLst>
    <p:ext uri="{DCECCB84-F9BA-43D5-87BE-67443E8EF086}">
      <p15:sldGuideLst xmlns:p15="http://schemas.microsoft.com/office/powerpoint/2012/main">
        <p15:guide id="1" orient="horz" pos="709">
          <p15:clr>
            <a:srgbClr val="FBAE40"/>
          </p15:clr>
        </p15:guide>
        <p15:guide id="2" orient="horz" pos="2137">
          <p15:clr>
            <a:srgbClr val="FBAE40"/>
          </p15:clr>
        </p15:guide>
        <p15:guide id="3" orient="horz" pos="2273">
          <p15:clr>
            <a:srgbClr val="FBAE40"/>
          </p15:clr>
        </p15:guide>
        <p15:guide id="4" pos="121">
          <p15:clr>
            <a:srgbClr val="FBAE40"/>
          </p15:clr>
        </p15:guide>
        <p15:guide id="5" pos="7559">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 Keyword und Text (6 Kästen)">
    <p:spTree>
      <p:nvGrpSpPr>
        <p:cNvPr id="1" name=""/>
        <p:cNvGrpSpPr/>
        <p:nvPr/>
      </p:nvGrpSpPr>
      <p:grpSpPr>
        <a:xfrm>
          <a:off x="0" y="0"/>
          <a:ext cx="0" cy="0"/>
          <a:chOff x="0" y="0"/>
          <a:chExt cx="0" cy="0"/>
        </a:xfrm>
      </p:grpSpPr>
      <p:graphicFrame>
        <p:nvGraphicFramePr>
          <p:cNvPr id="5" name="Objekt 4" hidden="1">
            <a:extLst>
              <a:ext uri="{FF2B5EF4-FFF2-40B4-BE49-F238E27FC236}">
                <a16:creationId xmlns:a16="http://schemas.microsoft.com/office/drawing/2014/main" id="{DE9EA6F8-DF6B-4D70-AF21-DB2C47219549}"/>
              </a:ext>
            </a:extLst>
          </p:cNvPr>
          <p:cNvGraphicFramePr>
            <a:graphicFrameLocks noChangeAspect="1"/>
          </p:cNvGraphicFramePr>
          <p:nvPr userDrawn="1">
            <p:custDataLst>
              <p:tags r:id="rId1"/>
            </p:custDataLst>
            <p:extLst>
              <p:ext uri="{D42A27DB-BD31-4B8C-83A1-F6EECF244321}">
                <p14:modId xmlns:p14="http://schemas.microsoft.com/office/powerpoint/2010/main" val="198757605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06" imgH="306" progId="TCLayout.ActiveDocument.1">
                  <p:embed/>
                </p:oleObj>
              </mc:Choice>
              <mc:Fallback>
                <p:oleObj name="think-cell Folie" r:id="rId3" imgW="306" imgH="306" progId="TCLayout.ActiveDocument.1">
                  <p:embed/>
                  <p:pic>
                    <p:nvPicPr>
                      <p:cNvPr id="5" name="Objekt 4" hidden="1">
                        <a:extLst>
                          <a:ext uri="{FF2B5EF4-FFF2-40B4-BE49-F238E27FC236}">
                            <a16:creationId xmlns:a16="http://schemas.microsoft.com/office/drawing/2014/main" id="{DE9EA6F8-DF6B-4D70-AF21-DB2C4721954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Foliennummernplatzhalter 3">
            <a:extLst>
              <a:ext uri="{FF2B5EF4-FFF2-40B4-BE49-F238E27FC236}">
                <a16:creationId xmlns:a16="http://schemas.microsoft.com/office/drawing/2014/main" id="{5CBB33DF-4928-400A-88F8-D65602E96660}"/>
              </a:ext>
            </a:extLst>
          </p:cNvPr>
          <p:cNvSpPr>
            <a:spLocks noGrp="1"/>
          </p:cNvSpPr>
          <p:nvPr>
            <p:ph type="sldNum" sz="quarter" idx="11"/>
          </p:nvPr>
        </p:nvSpPr>
        <p:spPr bwMode="gray"/>
        <p:txBody>
          <a:bodyPr/>
          <a:lstStyle>
            <a:lvl1pPr>
              <a:defRPr/>
            </a:lvl1pPr>
          </a:lstStyle>
          <a:p>
            <a:fld id="{2D3ABA89-5E62-48D8-9951-C2FF3009A26F}" type="slidenum">
              <a:rPr lang="de-DE" smtClean="0"/>
              <a:pPr/>
              <a:t>‹Nr.›</a:t>
            </a:fld>
            <a:endParaRPr lang="de-DE" dirty="0"/>
          </a:p>
        </p:txBody>
      </p:sp>
      <p:sp>
        <p:nvSpPr>
          <p:cNvPr id="31" name="Textplatzhalter 30">
            <a:extLst>
              <a:ext uri="{FF2B5EF4-FFF2-40B4-BE49-F238E27FC236}">
                <a16:creationId xmlns:a16="http://schemas.microsoft.com/office/drawing/2014/main" id="{607CE2C0-8E7C-4B7F-9130-B5776F12AB60}"/>
              </a:ext>
            </a:extLst>
          </p:cNvPr>
          <p:cNvSpPr>
            <a:spLocks noGrp="1"/>
          </p:cNvSpPr>
          <p:nvPr>
            <p:ph type="body" sz="quarter" idx="12" hasCustomPrompt="1"/>
          </p:nvPr>
        </p:nvSpPr>
        <p:spPr bwMode="gray">
          <a:xfrm>
            <a:off x="191344" y="1124746"/>
            <a:ext cx="3792437" cy="2268250"/>
          </a:xfrm>
          <a:custGeom>
            <a:avLst/>
            <a:gdLst>
              <a:gd name="connsiteX0" fmla="*/ 44575 w 3792437"/>
              <a:gd name="connsiteY0" fmla="*/ 0 h 2268250"/>
              <a:gd name="connsiteX1" fmla="*/ 3740662 w 3792437"/>
              <a:gd name="connsiteY1" fmla="*/ 0 h 2268250"/>
              <a:gd name="connsiteX2" fmla="*/ 3747862 w 3792437"/>
              <a:gd name="connsiteY2" fmla="*/ 0 h 2268250"/>
              <a:gd name="connsiteX3" fmla="*/ 3792437 w 3792437"/>
              <a:gd name="connsiteY3" fmla="*/ 44575 h 2268250"/>
              <a:gd name="connsiteX4" fmla="*/ 3792437 w 3792437"/>
              <a:gd name="connsiteY4" fmla="*/ 1267911 h 2268250"/>
              <a:gd name="connsiteX5" fmla="*/ 3792437 w 3792437"/>
              <a:gd name="connsiteY5" fmla="*/ 1800198 h 2268250"/>
              <a:gd name="connsiteX6" fmla="*/ 3792437 w 3792437"/>
              <a:gd name="connsiteY6" fmla="*/ 2223675 h 2268250"/>
              <a:gd name="connsiteX7" fmla="*/ 3747862 w 3792437"/>
              <a:gd name="connsiteY7" fmla="*/ 2268250 h 2268250"/>
              <a:gd name="connsiteX8" fmla="*/ 3740662 w 3792437"/>
              <a:gd name="connsiteY8" fmla="*/ 2268250 h 2268250"/>
              <a:gd name="connsiteX9" fmla="*/ 44575 w 3792437"/>
              <a:gd name="connsiteY9" fmla="*/ 2268250 h 2268250"/>
              <a:gd name="connsiteX10" fmla="*/ 0 w 3792437"/>
              <a:gd name="connsiteY10" fmla="*/ 2223675 h 2268250"/>
              <a:gd name="connsiteX11" fmla="*/ 0 w 3792437"/>
              <a:gd name="connsiteY11" fmla="*/ 1800198 h 2268250"/>
              <a:gd name="connsiteX12" fmla="*/ 0 w 3792437"/>
              <a:gd name="connsiteY12" fmla="*/ 1267911 h 2268250"/>
              <a:gd name="connsiteX13" fmla="*/ 0 w 3792437"/>
              <a:gd name="connsiteY13" fmla="*/ 44575 h 2268250"/>
              <a:gd name="connsiteX14" fmla="*/ 44575 w 3792437"/>
              <a:gd name="connsiteY14" fmla="*/ 0 h 2268250"/>
              <a:gd name="connsiteX0" fmla="*/ 44575 w 3792437"/>
              <a:gd name="connsiteY0" fmla="*/ 0 h 2268250"/>
              <a:gd name="connsiteX1" fmla="*/ 3740662 w 3792437"/>
              <a:gd name="connsiteY1" fmla="*/ 0 h 2268250"/>
              <a:gd name="connsiteX2" fmla="*/ 3747862 w 3792437"/>
              <a:gd name="connsiteY2" fmla="*/ 0 h 2268250"/>
              <a:gd name="connsiteX3" fmla="*/ 3792437 w 3792437"/>
              <a:gd name="connsiteY3" fmla="*/ 44575 h 2268250"/>
              <a:gd name="connsiteX4" fmla="*/ 3792437 w 3792437"/>
              <a:gd name="connsiteY4" fmla="*/ 1800198 h 2268250"/>
              <a:gd name="connsiteX5" fmla="*/ 3792437 w 3792437"/>
              <a:gd name="connsiteY5" fmla="*/ 2223675 h 2268250"/>
              <a:gd name="connsiteX6" fmla="*/ 3747862 w 3792437"/>
              <a:gd name="connsiteY6" fmla="*/ 2268250 h 2268250"/>
              <a:gd name="connsiteX7" fmla="*/ 3740662 w 3792437"/>
              <a:gd name="connsiteY7" fmla="*/ 2268250 h 2268250"/>
              <a:gd name="connsiteX8" fmla="*/ 44575 w 3792437"/>
              <a:gd name="connsiteY8" fmla="*/ 2268250 h 2268250"/>
              <a:gd name="connsiteX9" fmla="*/ 0 w 3792437"/>
              <a:gd name="connsiteY9" fmla="*/ 2223675 h 2268250"/>
              <a:gd name="connsiteX10" fmla="*/ 0 w 3792437"/>
              <a:gd name="connsiteY10" fmla="*/ 1800198 h 2268250"/>
              <a:gd name="connsiteX11" fmla="*/ 0 w 3792437"/>
              <a:gd name="connsiteY11" fmla="*/ 1267911 h 2268250"/>
              <a:gd name="connsiteX12" fmla="*/ 0 w 3792437"/>
              <a:gd name="connsiteY12" fmla="*/ 44575 h 2268250"/>
              <a:gd name="connsiteX13" fmla="*/ 44575 w 3792437"/>
              <a:gd name="connsiteY13" fmla="*/ 0 h 2268250"/>
              <a:gd name="connsiteX0" fmla="*/ 44575 w 3792437"/>
              <a:gd name="connsiteY0" fmla="*/ 0 h 2268250"/>
              <a:gd name="connsiteX1" fmla="*/ 3740662 w 3792437"/>
              <a:gd name="connsiteY1" fmla="*/ 0 h 2268250"/>
              <a:gd name="connsiteX2" fmla="*/ 3747862 w 3792437"/>
              <a:gd name="connsiteY2" fmla="*/ 0 h 2268250"/>
              <a:gd name="connsiteX3" fmla="*/ 3792437 w 3792437"/>
              <a:gd name="connsiteY3" fmla="*/ 44575 h 2268250"/>
              <a:gd name="connsiteX4" fmla="*/ 3792437 w 3792437"/>
              <a:gd name="connsiteY4" fmla="*/ 2223675 h 2268250"/>
              <a:gd name="connsiteX5" fmla="*/ 3747862 w 3792437"/>
              <a:gd name="connsiteY5" fmla="*/ 2268250 h 2268250"/>
              <a:gd name="connsiteX6" fmla="*/ 3740662 w 3792437"/>
              <a:gd name="connsiteY6" fmla="*/ 2268250 h 2268250"/>
              <a:gd name="connsiteX7" fmla="*/ 44575 w 3792437"/>
              <a:gd name="connsiteY7" fmla="*/ 2268250 h 2268250"/>
              <a:gd name="connsiteX8" fmla="*/ 0 w 3792437"/>
              <a:gd name="connsiteY8" fmla="*/ 2223675 h 2268250"/>
              <a:gd name="connsiteX9" fmla="*/ 0 w 3792437"/>
              <a:gd name="connsiteY9" fmla="*/ 1800198 h 2268250"/>
              <a:gd name="connsiteX10" fmla="*/ 0 w 3792437"/>
              <a:gd name="connsiteY10" fmla="*/ 1267911 h 2268250"/>
              <a:gd name="connsiteX11" fmla="*/ 0 w 3792437"/>
              <a:gd name="connsiteY11" fmla="*/ 44575 h 2268250"/>
              <a:gd name="connsiteX12" fmla="*/ 44575 w 3792437"/>
              <a:gd name="connsiteY12" fmla="*/ 0 h 2268250"/>
              <a:gd name="connsiteX0" fmla="*/ 44575 w 3792437"/>
              <a:gd name="connsiteY0" fmla="*/ 0 h 2268250"/>
              <a:gd name="connsiteX1" fmla="*/ 3740662 w 3792437"/>
              <a:gd name="connsiteY1" fmla="*/ 0 h 2268250"/>
              <a:gd name="connsiteX2" fmla="*/ 3747862 w 3792437"/>
              <a:gd name="connsiteY2" fmla="*/ 0 h 2268250"/>
              <a:gd name="connsiteX3" fmla="*/ 3792437 w 3792437"/>
              <a:gd name="connsiteY3" fmla="*/ 44575 h 2268250"/>
              <a:gd name="connsiteX4" fmla="*/ 3792437 w 3792437"/>
              <a:gd name="connsiteY4" fmla="*/ 2223675 h 2268250"/>
              <a:gd name="connsiteX5" fmla="*/ 3747862 w 3792437"/>
              <a:gd name="connsiteY5" fmla="*/ 2268250 h 2268250"/>
              <a:gd name="connsiteX6" fmla="*/ 3740662 w 3792437"/>
              <a:gd name="connsiteY6" fmla="*/ 2268250 h 2268250"/>
              <a:gd name="connsiteX7" fmla="*/ 44575 w 3792437"/>
              <a:gd name="connsiteY7" fmla="*/ 2268250 h 2268250"/>
              <a:gd name="connsiteX8" fmla="*/ 0 w 3792437"/>
              <a:gd name="connsiteY8" fmla="*/ 2223675 h 2268250"/>
              <a:gd name="connsiteX9" fmla="*/ 0 w 3792437"/>
              <a:gd name="connsiteY9" fmla="*/ 1267911 h 2268250"/>
              <a:gd name="connsiteX10" fmla="*/ 0 w 3792437"/>
              <a:gd name="connsiteY10" fmla="*/ 44575 h 2268250"/>
              <a:gd name="connsiteX11" fmla="*/ 44575 w 3792437"/>
              <a:gd name="connsiteY11" fmla="*/ 0 h 2268250"/>
              <a:gd name="connsiteX0" fmla="*/ 44575 w 3792437"/>
              <a:gd name="connsiteY0" fmla="*/ 0 h 2268250"/>
              <a:gd name="connsiteX1" fmla="*/ 3740662 w 3792437"/>
              <a:gd name="connsiteY1" fmla="*/ 0 h 2268250"/>
              <a:gd name="connsiteX2" fmla="*/ 3747862 w 3792437"/>
              <a:gd name="connsiteY2" fmla="*/ 0 h 2268250"/>
              <a:gd name="connsiteX3" fmla="*/ 3792437 w 3792437"/>
              <a:gd name="connsiteY3" fmla="*/ 44575 h 2268250"/>
              <a:gd name="connsiteX4" fmla="*/ 3792437 w 3792437"/>
              <a:gd name="connsiteY4" fmla="*/ 2223675 h 2268250"/>
              <a:gd name="connsiteX5" fmla="*/ 3747862 w 3792437"/>
              <a:gd name="connsiteY5" fmla="*/ 2268250 h 2268250"/>
              <a:gd name="connsiteX6" fmla="*/ 3740662 w 3792437"/>
              <a:gd name="connsiteY6" fmla="*/ 2268250 h 2268250"/>
              <a:gd name="connsiteX7" fmla="*/ 44575 w 3792437"/>
              <a:gd name="connsiteY7" fmla="*/ 2268250 h 2268250"/>
              <a:gd name="connsiteX8" fmla="*/ 0 w 3792437"/>
              <a:gd name="connsiteY8" fmla="*/ 2223675 h 2268250"/>
              <a:gd name="connsiteX9" fmla="*/ 0 w 3792437"/>
              <a:gd name="connsiteY9" fmla="*/ 44575 h 2268250"/>
              <a:gd name="connsiteX10" fmla="*/ 44575 w 3792437"/>
              <a:gd name="connsiteY10" fmla="*/ 0 h 2268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792437" h="2268250">
                <a:moveTo>
                  <a:pt x="44575" y="0"/>
                </a:moveTo>
                <a:lnTo>
                  <a:pt x="3740662" y="0"/>
                </a:lnTo>
                <a:lnTo>
                  <a:pt x="3747862" y="0"/>
                </a:lnTo>
                <a:cubicBezTo>
                  <a:pt x="3772480" y="0"/>
                  <a:pt x="3792437" y="19957"/>
                  <a:pt x="3792437" y="44575"/>
                </a:cubicBezTo>
                <a:lnTo>
                  <a:pt x="3792437" y="2223675"/>
                </a:lnTo>
                <a:cubicBezTo>
                  <a:pt x="3792437" y="2248293"/>
                  <a:pt x="3772480" y="2268250"/>
                  <a:pt x="3747862" y="2268250"/>
                </a:cubicBezTo>
                <a:lnTo>
                  <a:pt x="3740662" y="2268250"/>
                </a:lnTo>
                <a:lnTo>
                  <a:pt x="44575" y="2268250"/>
                </a:lnTo>
                <a:cubicBezTo>
                  <a:pt x="19957" y="2268250"/>
                  <a:pt x="0" y="2248293"/>
                  <a:pt x="0" y="2223675"/>
                </a:cubicBezTo>
                <a:lnTo>
                  <a:pt x="0" y="44575"/>
                </a:lnTo>
                <a:cubicBezTo>
                  <a:pt x="0" y="19957"/>
                  <a:pt x="19957" y="0"/>
                  <a:pt x="44575" y="0"/>
                </a:cubicBezTo>
                <a:close/>
              </a:path>
            </a:pathLst>
          </a:custGeom>
          <a:solidFill>
            <a:schemeClr val="accent6"/>
          </a:solidFill>
        </p:spPr>
        <p:txBody>
          <a:bodyPr wrap="square" lIns="216000" tIns="630000" rIns="216000" bIns="216000">
            <a:noAutofit/>
          </a:bodyPr>
          <a:lstStyle>
            <a:lvl1pPr>
              <a:spcBef>
                <a:spcPts val="100"/>
              </a:spcBef>
              <a:defRPr b="0"/>
            </a:lvl1pPr>
            <a:lvl2pPr marL="216000" indent="-216000">
              <a:buSzPct val="70000"/>
              <a:buFont typeface="Effra" panose="020B0604020202020204" pitchFamily="34" charset="0"/>
              <a:buChar char="•"/>
              <a:defRPr/>
            </a:lvl2pPr>
            <a:lvl3pPr marL="432000">
              <a:spcBef>
                <a:spcPts val="0"/>
              </a:spcBef>
              <a:defRPr/>
            </a:lvl3pPr>
            <a:lvl5pPr marL="432000">
              <a:defRPr/>
            </a:lvl5pPr>
            <a:lvl6pPr marL="432000">
              <a:defRPr/>
            </a:lvl6pPr>
            <a:lvl7pPr marL="432000">
              <a:defRPr/>
            </a:lvl7pPr>
            <a:lvl8pPr marL="432000">
              <a:defRPr/>
            </a:lvl8pPr>
            <a:lvl9pPr marL="432000">
              <a:defRPr/>
            </a:lvl9pPr>
          </a:lstStyle>
          <a:p>
            <a:pPr lvl="0"/>
            <a:r>
              <a:rPr lang="de-DE" dirty="0"/>
              <a:t>Text durch Klicken bearbeiten</a:t>
            </a:r>
          </a:p>
          <a:p>
            <a:pPr lvl="1"/>
            <a:r>
              <a:rPr lang="de-DE" dirty="0"/>
              <a:t>Zweite Ebene</a:t>
            </a:r>
          </a:p>
          <a:p>
            <a:pPr lvl="2"/>
            <a:r>
              <a:rPr lang="de-DE" dirty="0"/>
              <a:t>Dritte Ebene</a:t>
            </a:r>
          </a:p>
        </p:txBody>
      </p:sp>
      <p:sp>
        <p:nvSpPr>
          <p:cNvPr id="12" name="Keywordplatzhalter 1">
            <a:extLst>
              <a:ext uri="{FF2B5EF4-FFF2-40B4-BE49-F238E27FC236}">
                <a16:creationId xmlns:a16="http://schemas.microsoft.com/office/drawing/2014/main" id="{85F40DD4-65A5-491F-BF51-E800C6B88AAB}"/>
              </a:ext>
            </a:extLst>
          </p:cNvPr>
          <p:cNvSpPr>
            <a:spLocks noGrp="1"/>
          </p:cNvSpPr>
          <p:nvPr>
            <p:ph type="body" sz="quarter" idx="13" hasCustomPrompt="1"/>
          </p:nvPr>
        </p:nvSpPr>
        <p:spPr bwMode="gray">
          <a:xfrm>
            <a:off x="407475" y="1340768"/>
            <a:ext cx="3362400" cy="152349"/>
          </a:xfrm>
        </p:spPr>
        <p:txBody>
          <a:bodyPr wrap="square" lIns="0" rIns="0">
            <a:spAutoFit/>
          </a:bodyPr>
          <a:lstStyle>
            <a:lvl1pPr marL="0" indent="0">
              <a:lnSpc>
                <a:spcPct val="90000"/>
              </a:lnSpc>
              <a:spcBef>
                <a:spcPts val="0"/>
              </a:spcBef>
              <a:buFont typeface="Effra" panose="020B0604020202020204" pitchFamily="34" charset="0"/>
              <a:buNone/>
              <a:defRPr sz="1100" b="1">
                <a:latin typeface="Effra" panose="020B0603020203020204" pitchFamily="34" charset="0"/>
              </a:defRPr>
            </a:lvl1pPr>
            <a:lvl2pPr marL="0" indent="0">
              <a:lnSpc>
                <a:spcPct val="90000"/>
              </a:lnSpc>
              <a:spcBef>
                <a:spcPts val="0"/>
              </a:spcBef>
              <a:buFont typeface="Effra" panose="020B0604020202020204" pitchFamily="34" charset="0"/>
              <a:buNone/>
              <a:defRPr sz="1100" b="1">
                <a:latin typeface="Effra" panose="020B0603020203020204" pitchFamily="34" charset="0"/>
              </a:defRPr>
            </a:lvl2pPr>
            <a:lvl3pPr marL="0" indent="0">
              <a:lnSpc>
                <a:spcPct val="90000"/>
              </a:lnSpc>
              <a:spcBef>
                <a:spcPts val="0"/>
              </a:spcBef>
              <a:buNone/>
              <a:defRPr sz="1100" b="1">
                <a:latin typeface="Effra" panose="020B0603020203020204" pitchFamily="34" charset="0"/>
              </a:defRPr>
            </a:lvl3pPr>
            <a:lvl4pPr marL="0" indent="0">
              <a:lnSpc>
                <a:spcPct val="90000"/>
              </a:lnSpc>
              <a:spcBef>
                <a:spcPts val="0"/>
              </a:spcBef>
              <a:buNone/>
              <a:defRPr sz="1100" b="1">
                <a:latin typeface="Effra" panose="020B0603020203020204" pitchFamily="34" charset="0"/>
              </a:defRPr>
            </a:lvl4pPr>
            <a:lvl5pPr marL="0" indent="0">
              <a:lnSpc>
                <a:spcPct val="90000"/>
              </a:lnSpc>
              <a:spcBef>
                <a:spcPts val="0"/>
              </a:spcBef>
              <a:buNone/>
              <a:defRPr sz="1100" b="1">
                <a:latin typeface="Effra" panose="020B0603020203020204" pitchFamily="34" charset="0"/>
              </a:defRPr>
            </a:lvl5pPr>
          </a:lstStyle>
          <a:p>
            <a:pPr lvl="0"/>
            <a:r>
              <a:rPr lang="de-DE" dirty="0"/>
              <a:t>Keyword durch Klicken bearbeiten</a:t>
            </a:r>
          </a:p>
        </p:txBody>
      </p:sp>
      <p:sp>
        <p:nvSpPr>
          <p:cNvPr id="32" name="Textplatzhalter 31">
            <a:extLst>
              <a:ext uri="{FF2B5EF4-FFF2-40B4-BE49-F238E27FC236}">
                <a16:creationId xmlns:a16="http://schemas.microsoft.com/office/drawing/2014/main" id="{4F49D16F-DA58-4F74-8036-892784576D3D}"/>
              </a:ext>
            </a:extLst>
          </p:cNvPr>
          <p:cNvSpPr>
            <a:spLocks noGrp="1"/>
          </p:cNvSpPr>
          <p:nvPr>
            <p:ph type="body" sz="quarter" idx="14" hasCustomPrompt="1"/>
          </p:nvPr>
        </p:nvSpPr>
        <p:spPr bwMode="gray">
          <a:xfrm>
            <a:off x="4199782" y="1124746"/>
            <a:ext cx="3792436" cy="2268250"/>
          </a:xfrm>
          <a:custGeom>
            <a:avLst/>
            <a:gdLst>
              <a:gd name="connsiteX0" fmla="*/ 44575 w 3792436"/>
              <a:gd name="connsiteY0" fmla="*/ 0 h 2268250"/>
              <a:gd name="connsiteX1" fmla="*/ 3740661 w 3792436"/>
              <a:gd name="connsiteY1" fmla="*/ 0 h 2268250"/>
              <a:gd name="connsiteX2" fmla="*/ 3747861 w 3792436"/>
              <a:gd name="connsiteY2" fmla="*/ 0 h 2268250"/>
              <a:gd name="connsiteX3" fmla="*/ 3792436 w 3792436"/>
              <a:gd name="connsiteY3" fmla="*/ 44575 h 2268250"/>
              <a:gd name="connsiteX4" fmla="*/ 3792436 w 3792436"/>
              <a:gd name="connsiteY4" fmla="*/ 1267911 h 2268250"/>
              <a:gd name="connsiteX5" fmla="*/ 3792436 w 3792436"/>
              <a:gd name="connsiteY5" fmla="*/ 1800198 h 2268250"/>
              <a:gd name="connsiteX6" fmla="*/ 3792436 w 3792436"/>
              <a:gd name="connsiteY6" fmla="*/ 2223675 h 2268250"/>
              <a:gd name="connsiteX7" fmla="*/ 3747861 w 3792436"/>
              <a:gd name="connsiteY7" fmla="*/ 2268250 h 2268250"/>
              <a:gd name="connsiteX8" fmla="*/ 3740661 w 3792436"/>
              <a:gd name="connsiteY8" fmla="*/ 2268250 h 2268250"/>
              <a:gd name="connsiteX9" fmla="*/ 44575 w 3792436"/>
              <a:gd name="connsiteY9" fmla="*/ 2268250 h 2268250"/>
              <a:gd name="connsiteX10" fmla="*/ 0 w 3792436"/>
              <a:gd name="connsiteY10" fmla="*/ 2223675 h 2268250"/>
              <a:gd name="connsiteX11" fmla="*/ 0 w 3792436"/>
              <a:gd name="connsiteY11" fmla="*/ 1800198 h 2268250"/>
              <a:gd name="connsiteX12" fmla="*/ 0 w 3792436"/>
              <a:gd name="connsiteY12" fmla="*/ 1267911 h 2268250"/>
              <a:gd name="connsiteX13" fmla="*/ 0 w 3792436"/>
              <a:gd name="connsiteY13" fmla="*/ 44575 h 2268250"/>
              <a:gd name="connsiteX14" fmla="*/ 44575 w 3792436"/>
              <a:gd name="connsiteY14" fmla="*/ 0 h 2268250"/>
              <a:gd name="connsiteX0" fmla="*/ 44575 w 3792436"/>
              <a:gd name="connsiteY0" fmla="*/ 0 h 2268250"/>
              <a:gd name="connsiteX1" fmla="*/ 3740661 w 3792436"/>
              <a:gd name="connsiteY1" fmla="*/ 0 h 2268250"/>
              <a:gd name="connsiteX2" fmla="*/ 3747861 w 3792436"/>
              <a:gd name="connsiteY2" fmla="*/ 0 h 2268250"/>
              <a:gd name="connsiteX3" fmla="*/ 3792436 w 3792436"/>
              <a:gd name="connsiteY3" fmla="*/ 44575 h 2268250"/>
              <a:gd name="connsiteX4" fmla="*/ 3792436 w 3792436"/>
              <a:gd name="connsiteY4" fmla="*/ 1267911 h 2268250"/>
              <a:gd name="connsiteX5" fmla="*/ 3792436 w 3792436"/>
              <a:gd name="connsiteY5" fmla="*/ 1800198 h 2268250"/>
              <a:gd name="connsiteX6" fmla="*/ 3792436 w 3792436"/>
              <a:gd name="connsiteY6" fmla="*/ 2223675 h 2268250"/>
              <a:gd name="connsiteX7" fmla="*/ 3747861 w 3792436"/>
              <a:gd name="connsiteY7" fmla="*/ 2268250 h 2268250"/>
              <a:gd name="connsiteX8" fmla="*/ 3740661 w 3792436"/>
              <a:gd name="connsiteY8" fmla="*/ 2268250 h 2268250"/>
              <a:gd name="connsiteX9" fmla="*/ 44575 w 3792436"/>
              <a:gd name="connsiteY9" fmla="*/ 2268250 h 2268250"/>
              <a:gd name="connsiteX10" fmla="*/ 0 w 3792436"/>
              <a:gd name="connsiteY10" fmla="*/ 2223675 h 2268250"/>
              <a:gd name="connsiteX11" fmla="*/ 0 w 3792436"/>
              <a:gd name="connsiteY11" fmla="*/ 1267911 h 2268250"/>
              <a:gd name="connsiteX12" fmla="*/ 0 w 3792436"/>
              <a:gd name="connsiteY12" fmla="*/ 44575 h 2268250"/>
              <a:gd name="connsiteX13" fmla="*/ 44575 w 3792436"/>
              <a:gd name="connsiteY13" fmla="*/ 0 h 2268250"/>
              <a:gd name="connsiteX0" fmla="*/ 44575 w 3792436"/>
              <a:gd name="connsiteY0" fmla="*/ 0 h 2268250"/>
              <a:gd name="connsiteX1" fmla="*/ 3740661 w 3792436"/>
              <a:gd name="connsiteY1" fmla="*/ 0 h 2268250"/>
              <a:gd name="connsiteX2" fmla="*/ 3747861 w 3792436"/>
              <a:gd name="connsiteY2" fmla="*/ 0 h 2268250"/>
              <a:gd name="connsiteX3" fmla="*/ 3792436 w 3792436"/>
              <a:gd name="connsiteY3" fmla="*/ 44575 h 2268250"/>
              <a:gd name="connsiteX4" fmla="*/ 3792436 w 3792436"/>
              <a:gd name="connsiteY4" fmla="*/ 1267911 h 2268250"/>
              <a:gd name="connsiteX5" fmla="*/ 3792436 w 3792436"/>
              <a:gd name="connsiteY5" fmla="*/ 1800198 h 2268250"/>
              <a:gd name="connsiteX6" fmla="*/ 3792436 w 3792436"/>
              <a:gd name="connsiteY6" fmla="*/ 2223675 h 2268250"/>
              <a:gd name="connsiteX7" fmla="*/ 3747861 w 3792436"/>
              <a:gd name="connsiteY7" fmla="*/ 2268250 h 2268250"/>
              <a:gd name="connsiteX8" fmla="*/ 3740661 w 3792436"/>
              <a:gd name="connsiteY8" fmla="*/ 2268250 h 2268250"/>
              <a:gd name="connsiteX9" fmla="*/ 44575 w 3792436"/>
              <a:gd name="connsiteY9" fmla="*/ 2268250 h 2268250"/>
              <a:gd name="connsiteX10" fmla="*/ 0 w 3792436"/>
              <a:gd name="connsiteY10" fmla="*/ 2223675 h 2268250"/>
              <a:gd name="connsiteX11" fmla="*/ 0 w 3792436"/>
              <a:gd name="connsiteY11" fmla="*/ 44575 h 2268250"/>
              <a:gd name="connsiteX12" fmla="*/ 44575 w 3792436"/>
              <a:gd name="connsiteY12" fmla="*/ 0 h 2268250"/>
              <a:gd name="connsiteX0" fmla="*/ 44575 w 3792436"/>
              <a:gd name="connsiteY0" fmla="*/ 0 h 2268250"/>
              <a:gd name="connsiteX1" fmla="*/ 3740661 w 3792436"/>
              <a:gd name="connsiteY1" fmla="*/ 0 h 2268250"/>
              <a:gd name="connsiteX2" fmla="*/ 3747861 w 3792436"/>
              <a:gd name="connsiteY2" fmla="*/ 0 h 2268250"/>
              <a:gd name="connsiteX3" fmla="*/ 3792436 w 3792436"/>
              <a:gd name="connsiteY3" fmla="*/ 44575 h 2268250"/>
              <a:gd name="connsiteX4" fmla="*/ 3792436 w 3792436"/>
              <a:gd name="connsiteY4" fmla="*/ 1267911 h 2268250"/>
              <a:gd name="connsiteX5" fmla="*/ 3792436 w 3792436"/>
              <a:gd name="connsiteY5" fmla="*/ 2223675 h 2268250"/>
              <a:gd name="connsiteX6" fmla="*/ 3747861 w 3792436"/>
              <a:gd name="connsiteY6" fmla="*/ 2268250 h 2268250"/>
              <a:gd name="connsiteX7" fmla="*/ 3740661 w 3792436"/>
              <a:gd name="connsiteY7" fmla="*/ 2268250 h 2268250"/>
              <a:gd name="connsiteX8" fmla="*/ 44575 w 3792436"/>
              <a:gd name="connsiteY8" fmla="*/ 2268250 h 2268250"/>
              <a:gd name="connsiteX9" fmla="*/ 0 w 3792436"/>
              <a:gd name="connsiteY9" fmla="*/ 2223675 h 2268250"/>
              <a:gd name="connsiteX10" fmla="*/ 0 w 3792436"/>
              <a:gd name="connsiteY10" fmla="*/ 44575 h 2268250"/>
              <a:gd name="connsiteX11" fmla="*/ 44575 w 3792436"/>
              <a:gd name="connsiteY11" fmla="*/ 0 h 2268250"/>
              <a:gd name="connsiteX0" fmla="*/ 44575 w 3792436"/>
              <a:gd name="connsiteY0" fmla="*/ 0 h 2268250"/>
              <a:gd name="connsiteX1" fmla="*/ 3740661 w 3792436"/>
              <a:gd name="connsiteY1" fmla="*/ 0 h 2268250"/>
              <a:gd name="connsiteX2" fmla="*/ 3747861 w 3792436"/>
              <a:gd name="connsiteY2" fmla="*/ 0 h 2268250"/>
              <a:gd name="connsiteX3" fmla="*/ 3792436 w 3792436"/>
              <a:gd name="connsiteY3" fmla="*/ 44575 h 2268250"/>
              <a:gd name="connsiteX4" fmla="*/ 3792436 w 3792436"/>
              <a:gd name="connsiteY4" fmla="*/ 2223675 h 2268250"/>
              <a:gd name="connsiteX5" fmla="*/ 3747861 w 3792436"/>
              <a:gd name="connsiteY5" fmla="*/ 2268250 h 2268250"/>
              <a:gd name="connsiteX6" fmla="*/ 3740661 w 3792436"/>
              <a:gd name="connsiteY6" fmla="*/ 2268250 h 2268250"/>
              <a:gd name="connsiteX7" fmla="*/ 44575 w 3792436"/>
              <a:gd name="connsiteY7" fmla="*/ 2268250 h 2268250"/>
              <a:gd name="connsiteX8" fmla="*/ 0 w 3792436"/>
              <a:gd name="connsiteY8" fmla="*/ 2223675 h 2268250"/>
              <a:gd name="connsiteX9" fmla="*/ 0 w 3792436"/>
              <a:gd name="connsiteY9" fmla="*/ 44575 h 2268250"/>
              <a:gd name="connsiteX10" fmla="*/ 44575 w 3792436"/>
              <a:gd name="connsiteY10" fmla="*/ 0 h 2268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792436" h="2268250">
                <a:moveTo>
                  <a:pt x="44575" y="0"/>
                </a:moveTo>
                <a:lnTo>
                  <a:pt x="3740661" y="0"/>
                </a:lnTo>
                <a:lnTo>
                  <a:pt x="3747861" y="0"/>
                </a:lnTo>
                <a:cubicBezTo>
                  <a:pt x="3772479" y="0"/>
                  <a:pt x="3792436" y="19957"/>
                  <a:pt x="3792436" y="44575"/>
                </a:cubicBezTo>
                <a:lnTo>
                  <a:pt x="3792436" y="2223675"/>
                </a:lnTo>
                <a:cubicBezTo>
                  <a:pt x="3792436" y="2248293"/>
                  <a:pt x="3772479" y="2268250"/>
                  <a:pt x="3747861" y="2268250"/>
                </a:cubicBezTo>
                <a:lnTo>
                  <a:pt x="3740661" y="2268250"/>
                </a:lnTo>
                <a:lnTo>
                  <a:pt x="44575" y="2268250"/>
                </a:lnTo>
                <a:cubicBezTo>
                  <a:pt x="19957" y="2268250"/>
                  <a:pt x="0" y="2248293"/>
                  <a:pt x="0" y="2223675"/>
                </a:cubicBezTo>
                <a:lnTo>
                  <a:pt x="0" y="44575"/>
                </a:lnTo>
                <a:cubicBezTo>
                  <a:pt x="0" y="19957"/>
                  <a:pt x="19957" y="0"/>
                  <a:pt x="44575" y="0"/>
                </a:cubicBezTo>
                <a:close/>
              </a:path>
            </a:pathLst>
          </a:custGeom>
          <a:solidFill>
            <a:schemeClr val="accent4"/>
          </a:solidFill>
        </p:spPr>
        <p:txBody>
          <a:bodyPr wrap="square" lIns="216000" tIns="630000" rIns="216000" bIns="216000">
            <a:noAutofit/>
          </a:bodyPr>
          <a:lstStyle>
            <a:lvl1pPr>
              <a:spcBef>
                <a:spcPts val="100"/>
              </a:spcBef>
              <a:defRPr b="0"/>
            </a:lvl1pPr>
            <a:lvl2pPr marL="216000" indent="-216000">
              <a:buSzPct val="70000"/>
              <a:buFont typeface="Effra" panose="020B0604020202020204" pitchFamily="34" charset="0"/>
              <a:buChar char="•"/>
              <a:defRPr/>
            </a:lvl2pPr>
            <a:lvl3pPr marL="432000">
              <a:spcBef>
                <a:spcPts val="0"/>
              </a:spcBef>
              <a:defRPr/>
            </a:lvl3pPr>
            <a:lvl5pPr marL="432000">
              <a:defRPr/>
            </a:lvl5pPr>
            <a:lvl6pPr marL="432000">
              <a:defRPr/>
            </a:lvl6pPr>
            <a:lvl7pPr marL="432000">
              <a:defRPr/>
            </a:lvl7pPr>
            <a:lvl8pPr marL="432000">
              <a:defRPr/>
            </a:lvl8pPr>
            <a:lvl9pPr marL="432000">
              <a:defRPr/>
            </a:lvl9pPr>
          </a:lstStyle>
          <a:p>
            <a:pPr lvl="0"/>
            <a:r>
              <a:rPr lang="de-DE" dirty="0"/>
              <a:t>Text durch Klicken bearbeiten</a:t>
            </a:r>
          </a:p>
          <a:p>
            <a:pPr lvl="1"/>
            <a:r>
              <a:rPr lang="de-DE" dirty="0"/>
              <a:t>Zweite Ebene</a:t>
            </a:r>
          </a:p>
          <a:p>
            <a:pPr lvl="2"/>
            <a:r>
              <a:rPr lang="de-DE" dirty="0"/>
              <a:t>Dritte Ebene</a:t>
            </a:r>
          </a:p>
        </p:txBody>
      </p:sp>
      <p:sp>
        <p:nvSpPr>
          <p:cNvPr id="18" name="Keywordplatzhalter 2">
            <a:extLst>
              <a:ext uri="{FF2B5EF4-FFF2-40B4-BE49-F238E27FC236}">
                <a16:creationId xmlns:a16="http://schemas.microsoft.com/office/drawing/2014/main" id="{778FA653-5583-4468-B579-0E5C872F8364}"/>
              </a:ext>
            </a:extLst>
          </p:cNvPr>
          <p:cNvSpPr>
            <a:spLocks noGrp="1"/>
          </p:cNvSpPr>
          <p:nvPr>
            <p:ph type="body" sz="quarter" idx="15" hasCustomPrompt="1"/>
          </p:nvPr>
        </p:nvSpPr>
        <p:spPr bwMode="gray">
          <a:xfrm>
            <a:off x="4415356" y="1340768"/>
            <a:ext cx="3362400" cy="152349"/>
          </a:xfrm>
        </p:spPr>
        <p:txBody>
          <a:bodyPr wrap="square" lIns="0" rIns="0">
            <a:spAutoFit/>
          </a:bodyPr>
          <a:lstStyle>
            <a:lvl1pPr marL="0" indent="0">
              <a:lnSpc>
                <a:spcPct val="90000"/>
              </a:lnSpc>
              <a:spcBef>
                <a:spcPts val="0"/>
              </a:spcBef>
              <a:buFont typeface="Effra" panose="020B0604020202020204" pitchFamily="34" charset="0"/>
              <a:buNone/>
              <a:defRPr sz="1100" b="1">
                <a:latin typeface="Effra" panose="020B0603020203020204" pitchFamily="34" charset="0"/>
              </a:defRPr>
            </a:lvl1pPr>
            <a:lvl2pPr marL="0" indent="0">
              <a:lnSpc>
                <a:spcPct val="90000"/>
              </a:lnSpc>
              <a:spcBef>
                <a:spcPts val="0"/>
              </a:spcBef>
              <a:buFont typeface="Effra" panose="020B0604020202020204" pitchFamily="34" charset="0"/>
              <a:buNone/>
              <a:defRPr sz="1100" b="1">
                <a:latin typeface="Effra" panose="020B0603020203020204" pitchFamily="34" charset="0"/>
              </a:defRPr>
            </a:lvl2pPr>
            <a:lvl3pPr marL="0" indent="0">
              <a:lnSpc>
                <a:spcPct val="90000"/>
              </a:lnSpc>
              <a:spcBef>
                <a:spcPts val="0"/>
              </a:spcBef>
              <a:buNone/>
              <a:defRPr sz="1100" b="1">
                <a:latin typeface="Effra" panose="020B0603020203020204" pitchFamily="34" charset="0"/>
              </a:defRPr>
            </a:lvl3pPr>
            <a:lvl4pPr marL="0" indent="0">
              <a:lnSpc>
                <a:spcPct val="90000"/>
              </a:lnSpc>
              <a:spcBef>
                <a:spcPts val="0"/>
              </a:spcBef>
              <a:buNone/>
              <a:defRPr sz="1100" b="1">
                <a:latin typeface="Effra" panose="020B0603020203020204" pitchFamily="34" charset="0"/>
              </a:defRPr>
            </a:lvl4pPr>
            <a:lvl5pPr marL="0" indent="0">
              <a:lnSpc>
                <a:spcPct val="90000"/>
              </a:lnSpc>
              <a:spcBef>
                <a:spcPts val="0"/>
              </a:spcBef>
              <a:buNone/>
              <a:defRPr sz="1100" b="1">
                <a:latin typeface="Effra" panose="020B0603020203020204" pitchFamily="34" charset="0"/>
              </a:defRPr>
            </a:lvl5pPr>
          </a:lstStyle>
          <a:p>
            <a:pPr lvl="0"/>
            <a:r>
              <a:rPr lang="de-DE" dirty="0"/>
              <a:t>Keyword durch Klicken bearbeiten</a:t>
            </a:r>
          </a:p>
        </p:txBody>
      </p:sp>
      <p:sp>
        <p:nvSpPr>
          <p:cNvPr id="33" name="Textplatzhalter 32">
            <a:extLst>
              <a:ext uri="{FF2B5EF4-FFF2-40B4-BE49-F238E27FC236}">
                <a16:creationId xmlns:a16="http://schemas.microsoft.com/office/drawing/2014/main" id="{BB72F8BB-52BD-4A86-A7D6-63319B774BF5}"/>
              </a:ext>
            </a:extLst>
          </p:cNvPr>
          <p:cNvSpPr>
            <a:spLocks noGrp="1"/>
          </p:cNvSpPr>
          <p:nvPr>
            <p:ph type="body" sz="quarter" idx="16" hasCustomPrompt="1"/>
          </p:nvPr>
        </p:nvSpPr>
        <p:spPr bwMode="gray">
          <a:xfrm>
            <a:off x="8208219" y="1124746"/>
            <a:ext cx="3792437" cy="2268250"/>
          </a:xfrm>
          <a:custGeom>
            <a:avLst/>
            <a:gdLst>
              <a:gd name="connsiteX0" fmla="*/ 44575 w 3792437"/>
              <a:gd name="connsiteY0" fmla="*/ 0 h 2268250"/>
              <a:gd name="connsiteX1" fmla="*/ 3740662 w 3792437"/>
              <a:gd name="connsiteY1" fmla="*/ 0 h 2268250"/>
              <a:gd name="connsiteX2" fmla="*/ 3747862 w 3792437"/>
              <a:gd name="connsiteY2" fmla="*/ 0 h 2268250"/>
              <a:gd name="connsiteX3" fmla="*/ 3792437 w 3792437"/>
              <a:gd name="connsiteY3" fmla="*/ 44575 h 2268250"/>
              <a:gd name="connsiteX4" fmla="*/ 3792437 w 3792437"/>
              <a:gd name="connsiteY4" fmla="*/ 1267911 h 2268250"/>
              <a:gd name="connsiteX5" fmla="*/ 3792437 w 3792437"/>
              <a:gd name="connsiteY5" fmla="*/ 1800198 h 2268250"/>
              <a:gd name="connsiteX6" fmla="*/ 3792437 w 3792437"/>
              <a:gd name="connsiteY6" fmla="*/ 2223675 h 2268250"/>
              <a:gd name="connsiteX7" fmla="*/ 3747862 w 3792437"/>
              <a:gd name="connsiteY7" fmla="*/ 2268250 h 2268250"/>
              <a:gd name="connsiteX8" fmla="*/ 3740662 w 3792437"/>
              <a:gd name="connsiteY8" fmla="*/ 2268250 h 2268250"/>
              <a:gd name="connsiteX9" fmla="*/ 44575 w 3792437"/>
              <a:gd name="connsiteY9" fmla="*/ 2268250 h 2268250"/>
              <a:gd name="connsiteX10" fmla="*/ 0 w 3792437"/>
              <a:gd name="connsiteY10" fmla="*/ 2223675 h 2268250"/>
              <a:gd name="connsiteX11" fmla="*/ 0 w 3792437"/>
              <a:gd name="connsiteY11" fmla="*/ 1800198 h 2268250"/>
              <a:gd name="connsiteX12" fmla="*/ 0 w 3792437"/>
              <a:gd name="connsiteY12" fmla="*/ 1267911 h 2268250"/>
              <a:gd name="connsiteX13" fmla="*/ 0 w 3792437"/>
              <a:gd name="connsiteY13" fmla="*/ 44575 h 2268250"/>
              <a:gd name="connsiteX14" fmla="*/ 44575 w 3792437"/>
              <a:gd name="connsiteY14" fmla="*/ 0 h 2268250"/>
              <a:gd name="connsiteX0" fmla="*/ 44575 w 3792437"/>
              <a:gd name="connsiteY0" fmla="*/ 0 h 2268250"/>
              <a:gd name="connsiteX1" fmla="*/ 3740662 w 3792437"/>
              <a:gd name="connsiteY1" fmla="*/ 0 h 2268250"/>
              <a:gd name="connsiteX2" fmla="*/ 3747862 w 3792437"/>
              <a:gd name="connsiteY2" fmla="*/ 0 h 2268250"/>
              <a:gd name="connsiteX3" fmla="*/ 3792437 w 3792437"/>
              <a:gd name="connsiteY3" fmla="*/ 44575 h 2268250"/>
              <a:gd name="connsiteX4" fmla="*/ 3792437 w 3792437"/>
              <a:gd name="connsiteY4" fmla="*/ 1267911 h 2268250"/>
              <a:gd name="connsiteX5" fmla="*/ 3792437 w 3792437"/>
              <a:gd name="connsiteY5" fmla="*/ 1800198 h 2268250"/>
              <a:gd name="connsiteX6" fmla="*/ 3792437 w 3792437"/>
              <a:gd name="connsiteY6" fmla="*/ 2223675 h 2268250"/>
              <a:gd name="connsiteX7" fmla="*/ 3747862 w 3792437"/>
              <a:gd name="connsiteY7" fmla="*/ 2268250 h 2268250"/>
              <a:gd name="connsiteX8" fmla="*/ 3740662 w 3792437"/>
              <a:gd name="connsiteY8" fmla="*/ 2268250 h 2268250"/>
              <a:gd name="connsiteX9" fmla="*/ 44575 w 3792437"/>
              <a:gd name="connsiteY9" fmla="*/ 2268250 h 2268250"/>
              <a:gd name="connsiteX10" fmla="*/ 0 w 3792437"/>
              <a:gd name="connsiteY10" fmla="*/ 2223675 h 2268250"/>
              <a:gd name="connsiteX11" fmla="*/ 0 w 3792437"/>
              <a:gd name="connsiteY11" fmla="*/ 1267911 h 2268250"/>
              <a:gd name="connsiteX12" fmla="*/ 0 w 3792437"/>
              <a:gd name="connsiteY12" fmla="*/ 44575 h 2268250"/>
              <a:gd name="connsiteX13" fmla="*/ 44575 w 3792437"/>
              <a:gd name="connsiteY13" fmla="*/ 0 h 2268250"/>
              <a:gd name="connsiteX0" fmla="*/ 44575 w 3792437"/>
              <a:gd name="connsiteY0" fmla="*/ 0 h 2268250"/>
              <a:gd name="connsiteX1" fmla="*/ 3740662 w 3792437"/>
              <a:gd name="connsiteY1" fmla="*/ 0 h 2268250"/>
              <a:gd name="connsiteX2" fmla="*/ 3747862 w 3792437"/>
              <a:gd name="connsiteY2" fmla="*/ 0 h 2268250"/>
              <a:gd name="connsiteX3" fmla="*/ 3792437 w 3792437"/>
              <a:gd name="connsiteY3" fmla="*/ 44575 h 2268250"/>
              <a:gd name="connsiteX4" fmla="*/ 3792437 w 3792437"/>
              <a:gd name="connsiteY4" fmla="*/ 1267911 h 2268250"/>
              <a:gd name="connsiteX5" fmla="*/ 3792437 w 3792437"/>
              <a:gd name="connsiteY5" fmla="*/ 1800198 h 2268250"/>
              <a:gd name="connsiteX6" fmla="*/ 3792437 w 3792437"/>
              <a:gd name="connsiteY6" fmla="*/ 2223675 h 2268250"/>
              <a:gd name="connsiteX7" fmla="*/ 3747862 w 3792437"/>
              <a:gd name="connsiteY7" fmla="*/ 2268250 h 2268250"/>
              <a:gd name="connsiteX8" fmla="*/ 3740662 w 3792437"/>
              <a:gd name="connsiteY8" fmla="*/ 2268250 h 2268250"/>
              <a:gd name="connsiteX9" fmla="*/ 44575 w 3792437"/>
              <a:gd name="connsiteY9" fmla="*/ 2268250 h 2268250"/>
              <a:gd name="connsiteX10" fmla="*/ 0 w 3792437"/>
              <a:gd name="connsiteY10" fmla="*/ 2223675 h 2268250"/>
              <a:gd name="connsiteX11" fmla="*/ 0 w 3792437"/>
              <a:gd name="connsiteY11" fmla="*/ 44575 h 2268250"/>
              <a:gd name="connsiteX12" fmla="*/ 44575 w 3792437"/>
              <a:gd name="connsiteY12" fmla="*/ 0 h 2268250"/>
              <a:gd name="connsiteX0" fmla="*/ 44575 w 3792437"/>
              <a:gd name="connsiteY0" fmla="*/ 0 h 2268250"/>
              <a:gd name="connsiteX1" fmla="*/ 3740662 w 3792437"/>
              <a:gd name="connsiteY1" fmla="*/ 0 h 2268250"/>
              <a:gd name="connsiteX2" fmla="*/ 3747862 w 3792437"/>
              <a:gd name="connsiteY2" fmla="*/ 0 h 2268250"/>
              <a:gd name="connsiteX3" fmla="*/ 3792437 w 3792437"/>
              <a:gd name="connsiteY3" fmla="*/ 44575 h 2268250"/>
              <a:gd name="connsiteX4" fmla="*/ 3792437 w 3792437"/>
              <a:gd name="connsiteY4" fmla="*/ 1267911 h 2268250"/>
              <a:gd name="connsiteX5" fmla="*/ 3792437 w 3792437"/>
              <a:gd name="connsiteY5" fmla="*/ 2223675 h 2268250"/>
              <a:gd name="connsiteX6" fmla="*/ 3747862 w 3792437"/>
              <a:gd name="connsiteY6" fmla="*/ 2268250 h 2268250"/>
              <a:gd name="connsiteX7" fmla="*/ 3740662 w 3792437"/>
              <a:gd name="connsiteY7" fmla="*/ 2268250 h 2268250"/>
              <a:gd name="connsiteX8" fmla="*/ 44575 w 3792437"/>
              <a:gd name="connsiteY8" fmla="*/ 2268250 h 2268250"/>
              <a:gd name="connsiteX9" fmla="*/ 0 w 3792437"/>
              <a:gd name="connsiteY9" fmla="*/ 2223675 h 2268250"/>
              <a:gd name="connsiteX10" fmla="*/ 0 w 3792437"/>
              <a:gd name="connsiteY10" fmla="*/ 44575 h 2268250"/>
              <a:gd name="connsiteX11" fmla="*/ 44575 w 3792437"/>
              <a:gd name="connsiteY11" fmla="*/ 0 h 2268250"/>
              <a:gd name="connsiteX0" fmla="*/ 44575 w 3792437"/>
              <a:gd name="connsiteY0" fmla="*/ 0 h 2268250"/>
              <a:gd name="connsiteX1" fmla="*/ 3740662 w 3792437"/>
              <a:gd name="connsiteY1" fmla="*/ 0 h 2268250"/>
              <a:gd name="connsiteX2" fmla="*/ 3747862 w 3792437"/>
              <a:gd name="connsiteY2" fmla="*/ 0 h 2268250"/>
              <a:gd name="connsiteX3" fmla="*/ 3792437 w 3792437"/>
              <a:gd name="connsiteY3" fmla="*/ 44575 h 2268250"/>
              <a:gd name="connsiteX4" fmla="*/ 3792437 w 3792437"/>
              <a:gd name="connsiteY4" fmla="*/ 2223675 h 2268250"/>
              <a:gd name="connsiteX5" fmla="*/ 3747862 w 3792437"/>
              <a:gd name="connsiteY5" fmla="*/ 2268250 h 2268250"/>
              <a:gd name="connsiteX6" fmla="*/ 3740662 w 3792437"/>
              <a:gd name="connsiteY6" fmla="*/ 2268250 h 2268250"/>
              <a:gd name="connsiteX7" fmla="*/ 44575 w 3792437"/>
              <a:gd name="connsiteY7" fmla="*/ 2268250 h 2268250"/>
              <a:gd name="connsiteX8" fmla="*/ 0 w 3792437"/>
              <a:gd name="connsiteY8" fmla="*/ 2223675 h 2268250"/>
              <a:gd name="connsiteX9" fmla="*/ 0 w 3792437"/>
              <a:gd name="connsiteY9" fmla="*/ 44575 h 2268250"/>
              <a:gd name="connsiteX10" fmla="*/ 44575 w 3792437"/>
              <a:gd name="connsiteY10" fmla="*/ 0 h 2268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792437" h="2268250">
                <a:moveTo>
                  <a:pt x="44575" y="0"/>
                </a:moveTo>
                <a:lnTo>
                  <a:pt x="3740662" y="0"/>
                </a:lnTo>
                <a:lnTo>
                  <a:pt x="3747862" y="0"/>
                </a:lnTo>
                <a:cubicBezTo>
                  <a:pt x="3772480" y="0"/>
                  <a:pt x="3792437" y="19957"/>
                  <a:pt x="3792437" y="44575"/>
                </a:cubicBezTo>
                <a:lnTo>
                  <a:pt x="3792437" y="2223675"/>
                </a:lnTo>
                <a:cubicBezTo>
                  <a:pt x="3792437" y="2248293"/>
                  <a:pt x="3772480" y="2268250"/>
                  <a:pt x="3747862" y="2268250"/>
                </a:cubicBezTo>
                <a:lnTo>
                  <a:pt x="3740662" y="2268250"/>
                </a:lnTo>
                <a:lnTo>
                  <a:pt x="44575" y="2268250"/>
                </a:lnTo>
                <a:cubicBezTo>
                  <a:pt x="19957" y="2268250"/>
                  <a:pt x="0" y="2248293"/>
                  <a:pt x="0" y="2223675"/>
                </a:cubicBezTo>
                <a:lnTo>
                  <a:pt x="0" y="44575"/>
                </a:lnTo>
                <a:cubicBezTo>
                  <a:pt x="0" y="19957"/>
                  <a:pt x="19957" y="0"/>
                  <a:pt x="44575" y="0"/>
                </a:cubicBezTo>
                <a:close/>
              </a:path>
            </a:pathLst>
          </a:custGeom>
          <a:solidFill>
            <a:schemeClr val="accent5"/>
          </a:solidFill>
        </p:spPr>
        <p:txBody>
          <a:bodyPr wrap="square" lIns="216000" tIns="630000" rIns="216000" bIns="216000">
            <a:noAutofit/>
          </a:bodyPr>
          <a:lstStyle>
            <a:lvl1pPr>
              <a:spcBef>
                <a:spcPts val="100"/>
              </a:spcBef>
              <a:defRPr b="0">
                <a:solidFill>
                  <a:schemeClr val="bg1"/>
                </a:solidFill>
              </a:defRPr>
            </a:lvl1pPr>
            <a:lvl2pPr marL="216000" indent="-216000">
              <a:buSzPct val="70000"/>
              <a:buFont typeface="Effra" panose="020B0604020202020204" pitchFamily="34" charset="0"/>
              <a:buChar char="•"/>
              <a:defRPr>
                <a:solidFill>
                  <a:schemeClr val="bg1"/>
                </a:solidFill>
              </a:defRPr>
            </a:lvl2pPr>
            <a:lvl3pPr marL="432000">
              <a:spcBef>
                <a:spcPts val="0"/>
              </a:spcBef>
              <a:defRPr>
                <a:solidFill>
                  <a:schemeClr val="bg1"/>
                </a:solidFill>
              </a:defRPr>
            </a:lvl3pPr>
            <a:lvl4pPr>
              <a:defRPr>
                <a:solidFill>
                  <a:schemeClr val="bg1"/>
                </a:solidFill>
              </a:defRPr>
            </a:lvl4pPr>
            <a:lvl5pPr marL="432000">
              <a:defRPr>
                <a:solidFill>
                  <a:schemeClr val="bg1"/>
                </a:solidFill>
              </a:defRPr>
            </a:lvl5pPr>
            <a:lvl6pPr marL="432000">
              <a:defRPr/>
            </a:lvl6pPr>
            <a:lvl7pPr marL="432000">
              <a:defRPr/>
            </a:lvl7pPr>
            <a:lvl8pPr marL="432000">
              <a:defRPr/>
            </a:lvl8pPr>
            <a:lvl9pPr marL="432000">
              <a:defRPr/>
            </a:lvl9pPr>
          </a:lstStyle>
          <a:p>
            <a:pPr lvl="0"/>
            <a:r>
              <a:rPr lang="de-DE" dirty="0"/>
              <a:t>Text durch Klicken bearbeiten</a:t>
            </a:r>
          </a:p>
          <a:p>
            <a:pPr lvl="1"/>
            <a:r>
              <a:rPr lang="de-DE" dirty="0"/>
              <a:t>Zweite Ebene</a:t>
            </a:r>
          </a:p>
          <a:p>
            <a:pPr lvl="2"/>
            <a:r>
              <a:rPr lang="de-DE" dirty="0"/>
              <a:t>Dritte Ebene</a:t>
            </a:r>
          </a:p>
        </p:txBody>
      </p:sp>
      <p:sp>
        <p:nvSpPr>
          <p:cNvPr id="20" name="Keywordplatzhalter 3">
            <a:extLst>
              <a:ext uri="{FF2B5EF4-FFF2-40B4-BE49-F238E27FC236}">
                <a16:creationId xmlns:a16="http://schemas.microsoft.com/office/drawing/2014/main" id="{C17FE77F-AA2E-45A9-9DDB-7091B72D007B}"/>
              </a:ext>
            </a:extLst>
          </p:cNvPr>
          <p:cNvSpPr>
            <a:spLocks noGrp="1"/>
          </p:cNvSpPr>
          <p:nvPr>
            <p:ph type="body" sz="quarter" idx="17" hasCustomPrompt="1"/>
          </p:nvPr>
        </p:nvSpPr>
        <p:spPr bwMode="gray">
          <a:xfrm>
            <a:off x="8423237" y="1340768"/>
            <a:ext cx="3362400" cy="152349"/>
          </a:xfrm>
        </p:spPr>
        <p:txBody>
          <a:bodyPr wrap="square" lIns="0" rIns="0">
            <a:spAutoFit/>
          </a:bodyPr>
          <a:lstStyle>
            <a:lvl1pPr marL="0" indent="0">
              <a:lnSpc>
                <a:spcPct val="90000"/>
              </a:lnSpc>
              <a:spcBef>
                <a:spcPts val="0"/>
              </a:spcBef>
              <a:buFont typeface="Effra" panose="020B0604020202020204" pitchFamily="34" charset="0"/>
              <a:buNone/>
              <a:defRPr sz="1100" b="1">
                <a:solidFill>
                  <a:schemeClr val="bg1"/>
                </a:solidFill>
                <a:latin typeface="Effra" panose="020B0603020203020204" pitchFamily="34" charset="0"/>
              </a:defRPr>
            </a:lvl1pPr>
            <a:lvl2pPr marL="0" indent="0">
              <a:lnSpc>
                <a:spcPct val="90000"/>
              </a:lnSpc>
              <a:spcBef>
                <a:spcPts val="0"/>
              </a:spcBef>
              <a:buFont typeface="Effra" panose="020B0604020202020204" pitchFamily="34" charset="0"/>
              <a:buNone/>
              <a:defRPr sz="1100" b="1">
                <a:solidFill>
                  <a:schemeClr val="bg1"/>
                </a:solidFill>
                <a:latin typeface="Effra" panose="020B0603020203020204" pitchFamily="34" charset="0"/>
              </a:defRPr>
            </a:lvl2pPr>
            <a:lvl3pPr marL="0" indent="0">
              <a:lnSpc>
                <a:spcPct val="90000"/>
              </a:lnSpc>
              <a:spcBef>
                <a:spcPts val="0"/>
              </a:spcBef>
              <a:buNone/>
              <a:defRPr sz="1100" b="1">
                <a:solidFill>
                  <a:schemeClr val="bg1"/>
                </a:solidFill>
                <a:latin typeface="Effra" panose="020B0603020203020204" pitchFamily="34" charset="0"/>
              </a:defRPr>
            </a:lvl3pPr>
            <a:lvl4pPr marL="0" indent="0">
              <a:lnSpc>
                <a:spcPct val="90000"/>
              </a:lnSpc>
              <a:spcBef>
                <a:spcPts val="0"/>
              </a:spcBef>
              <a:buNone/>
              <a:defRPr sz="1100" b="1">
                <a:solidFill>
                  <a:schemeClr val="bg1"/>
                </a:solidFill>
                <a:latin typeface="Effra" panose="020B0603020203020204" pitchFamily="34" charset="0"/>
              </a:defRPr>
            </a:lvl4pPr>
            <a:lvl5pPr marL="0" indent="0">
              <a:lnSpc>
                <a:spcPct val="90000"/>
              </a:lnSpc>
              <a:spcBef>
                <a:spcPts val="0"/>
              </a:spcBef>
              <a:buNone/>
              <a:defRPr sz="1100" b="1">
                <a:solidFill>
                  <a:schemeClr val="bg1"/>
                </a:solidFill>
                <a:latin typeface="Effra" panose="020B0603020203020204" pitchFamily="34" charset="0"/>
              </a:defRPr>
            </a:lvl5pPr>
          </a:lstStyle>
          <a:p>
            <a:pPr lvl="0"/>
            <a:r>
              <a:rPr lang="de-DE" dirty="0"/>
              <a:t>Keyword durch Klicken bearbeiten</a:t>
            </a:r>
          </a:p>
        </p:txBody>
      </p:sp>
      <p:sp>
        <p:nvSpPr>
          <p:cNvPr id="34" name="Textplatzhalter 33">
            <a:extLst>
              <a:ext uri="{FF2B5EF4-FFF2-40B4-BE49-F238E27FC236}">
                <a16:creationId xmlns:a16="http://schemas.microsoft.com/office/drawing/2014/main" id="{B0FAD74A-053A-49DE-A538-93A81487CD32}"/>
              </a:ext>
            </a:extLst>
          </p:cNvPr>
          <p:cNvSpPr>
            <a:spLocks noGrp="1"/>
          </p:cNvSpPr>
          <p:nvPr>
            <p:ph type="body" sz="quarter" idx="18" hasCustomPrompt="1"/>
          </p:nvPr>
        </p:nvSpPr>
        <p:spPr bwMode="gray">
          <a:xfrm>
            <a:off x="191344" y="3609020"/>
            <a:ext cx="3792437" cy="2268250"/>
          </a:xfrm>
          <a:custGeom>
            <a:avLst/>
            <a:gdLst>
              <a:gd name="connsiteX0" fmla="*/ 44575 w 3792437"/>
              <a:gd name="connsiteY0" fmla="*/ 0 h 2268250"/>
              <a:gd name="connsiteX1" fmla="*/ 3740662 w 3792437"/>
              <a:gd name="connsiteY1" fmla="*/ 0 h 2268250"/>
              <a:gd name="connsiteX2" fmla="*/ 3747862 w 3792437"/>
              <a:gd name="connsiteY2" fmla="*/ 0 h 2268250"/>
              <a:gd name="connsiteX3" fmla="*/ 3792437 w 3792437"/>
              <a:gd name="connsiteY3" fmla="*/ 44575 h 2268250"/>
              <a:gd name="connsiteX4" fmla="*/ 3792437 w 3792437"/>
              <a:gd name="connsiteY4" fmla="*/ 1267911 h 2268250"/>
              <a:gd name="connsiteX5" fmla="*/ 3792437 w 3792437"/>
              <a:gd name="connsiteY5" fmla="*/ 1800198 h 2268250"/>
              <a:gd name="connsiteX6" fmla="*/ 3792437 w 3792437"/>
              <a:gd name="connsiteY6" fmla="*/ 2223675 h 2268250"/>
              <a:gd name="connsiteX7" fmla="*/ 3747862 w 3792437"/>
              <a:gd name="connsiteY7" fmla="*/ 2268250 h 2268250"/>
              <a:gd name="connsiteX8" fmla="*/ 3740662 w 3792437"/>
              <a:gd name="connsiteY8" fmla="*/ 2268250 h 2268250"/>
              <a:gd name="connsiteX9" fmla="*/ 44575 w 3792437"/>
              <a:gd name="connsiteY9" fmla="*/ 2268250 h 2268250"/>
              <a:gd name="connsiteX10" fmla="*/ 0 w 3792437"/>
              <a:gd name="connsiteY10" fmla="*/ 2223675 h 2268250"/>
              <a:gd name="connsiteX11" fmla="*/ 0 w 3792437"/>
              <a:gd name="connsiteY11" fmla="*/ 1800198 h 2268250"/>
              <a:gd name="connsiteX12" fmla="*/ 0 w 3792437"/>
              <a:gd name="connsiteY12" fmla="*/ 1267911 h 2268250"/>
              <a:gd name="connsiteX13" fmla="*/ 0 w 3792437"/>
              <a:gd name="connsiteY13" fmla="*/ 44575 h 2268250"/>
              <a:gd name="connsiteX14" fmla="*/ 44575 w 3792437"/>
              <a:gd name="connsiteY14" fmla="*/ 0 h 2268250"/>
              <a:gd name="connsiteX0" fmla="*/ 44575 w 3792437"/>
              <a:gd name="connsiteY0" fmla="*/ 0 h 2268250"/>
              <a:gd name="connsiteX1" fmla="*/ 3740662 w 3792437"/>
              <a:gd name="connsiteY1" fmla="*/ 0 h 2268250"/>
              <a:gd name="connsiteX2" fmla="*/ 3747862 w 3792437"/>
              <a:gd name="connsiteY2" fmla="*/ 0 h 2268250"/>
              <a:gd name="connsiteX3" fmla="*/ 3792437 w 3792437"/>
              <a:gd name="connsiteY3" fmla="*/ 44575 h 2268250"/>
              <a:gd name="connsiteX4" fmla="*/ 3792437 w 3792437"/>
              <a:gd name="connsiteY4" fmla="*/ 1267911 h 2268250"/>
              <a:gd name="connsiteX5" fmla="*/ 3792437 w 3792437"/>
              <a:gd name="connsiteY5" fmla="*/ 1800198 h 2268250"/>
              <a:gd name="connsiteX6" fmla="*/ 3792437 w 3792437"/>
              <a:gd name="connsiteY6" fmla="*/ 2223675 h 2268250"/>
              <a:gd name="connsiteX7" fmla="*/ 3747862 w 3792437"/>
              <a:gd name="connsiteY7" fmla="*/ 2268250 h 2268250"/>
              <a:gd name="connsiteX8" fmla="*/ 3740662 w 3792437"/>
              <a:gd name="connsiteY8" fmla="*/ 2268250 h 2268250"/>
              <a:gd name="connsiteX9" fmla="*/ 44575 w 3792437"/>
              <a:gd name="connsiteY9" fmla="*/ 2268250 h 2268250"/>
              <a:gd name="connsiteX10" fmla="*/ 0 w 3792437"/>
              <a:gd name="connsiteY10" fmla="*/ 2223675 h 2268250"/>
              <a:gd name="connsiteX11" fmla="*/ 0 w 3792437"/>
              <a:gd name="connsiteY11" fmla="*/ 1267911 h 2268250"/>
              <a:gd name="connsiteX12" fmla="*/ 0 w 3792437"/>
              <a:gd name="connsiteY12" fmla="*/ 44575 h 2268250"/>
              <a:gd name="connsiteX13" fmla="*/ 44575 w 3792437"/>
              <a:gd name="connsiteY13" fmla="*/ 0 h 2268250"/>
              <a:gd name="connsiteX0" fmla="*/ 44575 w 3792437"/>
              <a:gd name="connsiteY0" fmla="*/ 0 h 2268250"/>
              <a:gd name="connsiteX1" fmla="*/ 3740662 w 3792437"/>
              <a:gd name="connsiteY1" fmla="*/ 0 h 2268250"/>
              <a:gd name="connsiteX2" fmla="*/ 3747862 w 3792437"/>
              <a:gd name="connsiteY2" fmla="*/ 0 h 2268250"/>
              <a:gd name="connsiteX3" fmla="*/ 3792437 w 3792437"/>
              <a:gd name="connsiteY3" fmla="*/ 44575 h 2268250"/>
              <a:gd name="connsiteX4" fmla="*/ 3792437 w 3792437"/>
              <a:gd name="connsiteY4" fmla="*/ 1267911 h 2268250"/>
              <a:gd name="connsiteX5" fmla="*/ 3792437 w 3792437"/>
              <a:gd name="connsiteY5" fmla="*/ 1800198 h 2268250"/>
              <a:gd name="connsiteX6" fmla="*/ 3792437 w 3792437"/>
              <a:gd name="connsiteY6" fmla="*/ 2223675 h 2268250"/>
              <a:gd name="connsiteX7" fmla="*/ 3747862 w 3792437"/>
              <a:gd name="connsiteY7" fmla="*/ 2268250 h 2268250"/>
              <a:gd name="connsiteX8" fmla="*/ 3740662 w 3792437"/>
              <a:gd name="connsiteY8" fmla="*/ 2268250 h 2268250"/>
              <a:gd name="connsiteX9" fmla="*/ 44575 w 3792437"/>
              <a:gd name="connsiteY9" fmla="*/ 2268250 h 2268250"/>
              <a:gd name="connsiteX10" fmla="*/ 0 w 3792437"/>
              <a:gd name="connsiteY10" fmla="*/ 2223675 h 2268250"/>
              <a:gd name="connsiteX11" fmla="*/ 0 w 3792437"/>
              <a:gd name="connsiteY11" fmla="*/ 44575 h 2268250"/>
              <a:gd name="connsiteX12" fmla="*/ 44575 w 3792437"/>
              <a:gd name="connsiteY12" fmla="*/ 0 h 2268250"/>
              <a:gd name="connsiteX0" fmla="*/ 44575 w 3792437"/>
              <a:gd name="connsiteY0" fmla="*/ 0 h 2268250"/>
              <a:gd name="connsiteX1" fmla="*/ 3740662 w 3792437"/>
              <a:gd name="connsiteY1" fmla="*/ 0 h 2268250"/>
              <a:gd name="connsiteX2" fmla="*/ 3747862 w 3792437"/>
              <a:gd name="connsiteY2" fmla="*/ 0 h 2268250"/>
              <a:gd name="connsiteX3" fmla="*/ 3792437 w 3792437"/>
              <a:gd name="connsiteY3" fmla="*/ 44575 h 2268250"/>
              <a:gd name="connsiteX4" fmla="*/ 3792437 w 3792437"/>
              <a:gd name="connsiteY4" fmla="*/ 1267911 h 2268250"/>
              <a:gd name="connsiteX5" fmla="*/ 3792437 w 3792437"/>
              <a:gd name="connsiteY5" fmla="*/ 2223675 h 2268250"/>
              <a:gd name="connsiteX6" fmla="*/ 3747862 w 3792437"/>
              <a:gd name="connsiteY6" fmla="*/ 2268250 h 2268250"/>
              <a:gd name="connsiteX7" fmla="*/ 3740662 w 3792437"/>
              <a:gd name="connsiteY7" fmla="*/ 2268250 h 2268250"/>
              <a:gd name="connsiteX8" fmla="*/ 44575 w 3792437"/>
              <a:gd name="connsiteY8" fmla="*/ 2268250 h 2268250"/>
              <a:gd name="connsiteX9" fmla="*/ 0 w 3792437"/>
              <a:gd name="connsiteY9" fmla="*/ 2223675 h 2268250"/>
              <a:gd name="connsiteX10" fmla="*/ 0 w 3792437"/>
              <a:gd name="connsiteY10" fmla="*/ 44575 h 2268250"/>
              <a:gd name="connsiteX11" fmla="*/ 44575 w 3792437"/>
              <a:gd name="connsiteY11" fmla="*/ 0 h 2268250"/>
              <a:gd name="connsiteX0" fmla="*/ 44575 w 3792437"/>
              <a:gd name="connsiteY0" fmla="*/ 0 h 2268250"/>
              <a:gd name="connsiteX1" fmla="*/ 3740662 w 3792437"/>
              <a:gd name="connsiteY1" fmla="*/ 0 h 2268250"/>
              <a:gd name="connsiteX2" fmla="*/ 3747862 w 3792437"/>
              <a:gd name="connsiteY2" fmla="*/ 0 h 2268250"/>
              <a:gd name="connsiteX3" fmla="*/ 3792437 w 3792437"/>
              <a:gd name="connsiteY3" fmla="*/ 44575 h 2268250"/>
              <a:gd name="connsiteX4" fmla="*/ 3792437 w 3792437"/>
              <a:gd name="connsiteY4" fmla="*/ 2223675 h 2268250"/>
              <a:gd name="connsiteX5" fmla="*/ 3747862 w 3792437"/>
              <a:gd name="connsiteY5" fmla="*/ 2268250 h 2268250"/>
              <a:gd name="connsiteX6" fmla="*/ 3740662 w 3792437"/>
              <a:gd name="connsiteY6" fmla="*/ 2268250 h 2268250"/>
              <a:gd name="connsiteX7" fmla="*/ 44575 w 3792437"/>
              <a:gd name="connsiteY7" fmla="*/ 2268250 h 2268250"/>
              <a:gd name="connsiteX8" fmla="*/ 0 w 3792437"/>
              <a:gd name="connsiteY8" fmla="*/ 2223675 h 2268250"/>
              <a:gd name="connsiteX9" fmla="*/ 0 w 3792437"/>
              <a:gd name="connsiteY9" fmla="*/ 44575 h 2268250"/>
              <a:gd name="connsiteX10" fmla="*/ 44575 w 3792437"/>
              <a:gd name="connsiteY10" fmla="*/ 0 h 2268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792437" h="2268250">
                <a:moveTo>
                  <a:pt x="44575" y="0"/>
                </a:moveTo>
                <a:lnTo>
                  <a:pt x="3740662" y="0"/>
                </a:lnTo>
                <a:lnTo>
                  <a:pt x="3747862" y="0"/>
                </a:lnTo>
                <a:cubicBezTo>
                  <a:pt x="3772480" y="0"/>
                  <a:pt x="3792437" y="19957"/>
                  <a:pt x="3792437" y="44575"/>
                </a:cubicBezTo>
                <a:lnTo>
                  <a:pt x="3792437" y="2223675"/>
                </a:lnTo>
                <a:cubicBezTo>
                  <a:pt x="3792437" y="2248293"/>
                  <a:pt x="3772480" y="2268250"/>
                  <a:pt x="3747862" y="2268250"/>
                </a:cubicBezTo>
                <a:lnTo>
                  <a:pt x="3740662" y="2268250"/>
                </a:lnTo>
                <a:lnTo>
                  <a:pt x="44575" y="2268250"/>
                </a:lnTo>
                <a:cubicBezTo>
                  <a:pt x="19957" y="2268250"/>
                  <a:pt x="0" y="2248293"/>
                  <a:pt x="0" y="2223675"/>
                </a:cubicBezTo>
                <a:lnTo>
                  <a:pt x="0" y="44575"/>
                </a:lnTo>
                <a:cubicBezTo>
                  <a:pt x="0" y="19957"/>
                  <a:pt x="19957" y="0"/>
                  <a:pt x="44575" y="0"/>
                </a:cubicBezTo>
                <a:close/>
              </a:path>
            </a:pathLst>
          </a:custGeom>
          <a:solidFill>
            <a:schemeClr val="accent3"/>
          </a:solidFill>
        </p:spPr>
        <p:txBody>
          <a:bodyPr wrap="square" lIns="216000" tIns="630000" rIns="216000" bIns="216000">
            <a:noAutofit/>
          </a:bodyPr>
          <a:lstStyle>
            <a:lvl1pPr>
              <a:spcBef>
                <a:spcPts val="100"/>
              </a:spcBef>
              <a:defRPr b="0">
                <a:solidFill>
                  <a:schemeClr val="tx2"/>
                </a:solidFill>
              </a:defRPr>
            </a:lvl1pPr>
            <a:lvl2pPr marL="216000" indent="-216000">
              <a:buSzPct val="70000"/>
              <a:buFont typeface="Effra" panose="020B0604020202020204" pitchFamily="34" charset="0"/>
              <a:buChar char="•"/>
              <a:defRPr>
                <a:solidFill>
                  <a:schemeClr val="tx2"/>
                </a:solidFill>
              </a:defRPr>
            </a:lvl2pPr>
            <a:lvl3pPr marL="432000">
              <a:spcBef>
                <a:spcPts val="0"/>
              </a:spcBef>
              <a:defRPr>
                <a:solidFill>
                  <a:schemeClr val="tx2"/>
                </a:solidFill>
              </a:defRPr>
            </a:lvl3pPr>
            <a:lvl4pPr>
              <a:defRPr>
                <a:solidFill>
                  <a:schemeClr val="tx2"/>
                </a:solidFill>
              </a:defRPr>
            </a:lvl4pPr>
            <a:lvl5pPr marL="432000">
              <a:defRPr>
                <a:solidFill>
                  <a:schemeClr val="tx2"/>
                </a:solidFill>
              </a:defRPr>
            </a:lvl5pPr>
            <a:lvl6pPr marL="432000">
              <a:defRPr/>
            </a:lvl6pPr>
            <a:lvl7pPr marL="432000">
              <a:defRPr/>
            </a:lvl7pPr>
            <a:lvl8pPr marL="432000">
              <a:defRPr/>
            </a:lvl8pPr>
            <a:lvl9pPr marL="432000">
              <a:defRPr/>
            </a:lvl9pPr>
          </a:lstStyle>
          <a:p>
            <a:pPr lvl="0"/>
            <a:r>
              <a:rPr lang="de-DE" dirty="0"/>
              <a:t>Text durch Klicken bearbeiten</a:t>
            </a:r>
          </a:p>
          <a:p>
            <a:pPr lvl="1"/>
            <a:r>
              <a:rPr lang="de-DE" dirty="0"/>
              <a:t>Zweite Ebene</a:t>
            </a:r>
          </a:p>
          <a:p>
            <a:pPr lvl="2"/>
            <a:r>
              <a:rPr lang="de-DE" dirty="0"/>
              <a:t>Dritte Ebene</a:t>
            </a:r>
          </a:p>
        </p:txBody>
      </p:sp>
      <p:sp>
        <p:nvSpPr>
          <p:cNvPr id="35" name="Keywordplatzhalter 3">
            <a:extLst>
              <a:ext uri="{FF2B5EF4-FFF2-40B4-BE49-F238E27FC236}">
                <a16:creationId xmlns:a16="http://schemas.microsoft.com/office/drawing/2014/main" id="{8855782E-42F2-46F2-968D-45813E613949}"/>
              </a:ext>
            </a:extLst>
          </p:cNvPr>
          <p:cNvSpPr>
            <a:spLocks noGrp="1"/>
          </p:cNvSpPr>
          <p:nvPr>
            <p:ph type="body" sz="quarter" idx="19" hasCustomPrompt="1"/>
          </p:nvPr>
        </p:nvSpPr>
        <p:spPr bwMode="gray">
          <a:xfrm>
            <a:off x="406362" y="3825042"/>
            <a:ext cx="3362400" cy="152349"/>
          </a:xfrm>
        </p:spPr>
        <p:txBody>
          <a:bodyPr wrap="square" lIns="0" rIns="0">
            <a:spAutoFit/>
          </a:bodyPr>
          <a:lstStyle>
            <a:lvl1pPr marL="0" indent="0">
              <a:lnSpc>
                <a:spcPct val="90000"/>
              </a:lnSpc>
              <a:spcBef>
                <a:spcPts val="0"/>
              </a:spcBef>
              <a:buFont typeface="Effra" panose="020B0604020202020204" pitchFamily="34" charset="0"/>
              <a:buNone/>
              <a:defRPr sz="1100" b="1">
                <a:solidFill>
                  <a:schemeClr val="tx2"/>
                </a:solidFill>
                <a:latin typeface="Effra" panose="020B0603020203020204" pitchFamily="34" charset="0"/>
              </a:defRPr>
            </a:lvl1pPr>
            <a:lvl2pPr marL="0" indent="0">
              <a:lnSpc>
                <a:spcPct val="90000"/>
              </a:lnSpc>
              <a:spcBef>
                <a:spcPts val="0"/>
              </a:spcBef>
              <a:buFont typeface="Effra" panose="020B0604020202020204" pitchFamily="34" charset="0"/>
              <a:buNone/>
              <a:defRPr sz="1100" b="1">
                <a:solidFill>
                  <a:schemeClr val="tx2"/>
                </a:solidFill>
                <a:latin typeface="Effra" panose="020B0603020203020204" pitchFamily="34" charset="0"/>
              </a:defRPr>
            </a:lvl2pPr>
            <a:lvl3pPr marL="0" indent="0">
              <a:lnSpc>
                <a:spcPct val="90000"/>
              </a:lnSpc>
              <a:spcBef>
                <a:spcPts val="0"/>
              </a:spcBef>
              <a:buNone/>
              <a:defRPr sz="1100" b="1">
                <a:solidFill>
                  <a:schemeClr val="tx2"/>
                </a:solidFill>
                <a:latin typeface="Effra" panose="020B0603020203020204" pitchFamily="34" charset="0"/>
              </a:defRPr>
            </a:lvl3pPr>
            <a:lvl4pPr marL="0" indent="0">
              <a:lnSpc>
                <a:spcPct val="90000"/>
              </a:lnSpc>
              <a:spcBef>
                <a:spcPts val="0"/>
              </a:spcBef>
              <a:buNone/>
              <a:defRPr sz="1100" b="1">
                <a:solidFill>
                  <a:schemeClr val="tx2"/>
                </a:solidFill>
                <a:latin typeface="Effra" panose="020B0603020203020204" pitchFamily="34" charset="0"/>
              </a:defRPr>
            </a:lvl4pPr>
            <a:lvl5pPr marL="0" indent="0">
              <a:lnSpc>
                <a:spcPct val="90000"/>
              </a:lnSpc>
              <a:spcBef>
                <a:spcPts val="0"/>
              </a:spcBef>
              <a:buNone/>
              <a:defRPr sz="1100" b="1">
                <a:solidFill>
                  <a:schemeClr val="tx2"/>
                </a:solidFill>
                <a:latin typeface="Effra" panose="020B0603020203020204" pitchFamily="34" charset="0"/>
              </a:defRPr>
            </a:lvl5pPr>
          </a:lstStyle>
          <a:p>
            <a:pPr lvl="0"/>
            <a:r>
              <a:rPr lang="de-DE" dirty="0"/>
              <a:t>Keyword durch Klicken bearbeiten</a:t>
            </a:r>
          </a:p>
        </p:txBody>
      </p:sp>
      <p:sp>
        <p:nvSpPr>
          <p:cNvPr id="36" name="Textplatzhalter 35">
            <a:extLst>
              <a:ext uri="{FF2B5EF4-FFF2-40B4-BE49-F238E27FC236}">
                <a16:creationId xmlns:a16="http://schemas.microsoft.com/office/drawing/2014/main" id="{D0755A9D-9327-4E5A-8D33-649791EF3C0F}"/>
              </a:ext>
            </a:extLst>
          </p:cNvPr>
          <p:cNvSpPr>
            <a:spLocks noGrp="1"/>
          </p:cNvSpPr>
          <p:nvPr>
            <p:ph type="body" sz="quarter" idx="20" hasCustomPrompt="1"/>
          </p:nvPr>
        </p:nvSpPr>
        <p:spPr bwMode="gray">
          <a:xfrm>
            <a:off x="4199782" y="3609020"/>
            <a:ext cx="3792437" cy="2268250"/>
          </a:xfrm>
          <a:custGeom>
            <a:avLst/>
            <a:gdLst>
              <a:gd name="connsiteX0" fmla="*/ 44575 w 3792437"/>
              <a:gd name="connsiteY0" fmla="*/ 0 h 2268250"/>
              <a:gd name="connsiteX1" fmla="*/ 3740662 w 3792437"/>
              <a:gd name="connsiteY1" fmla="*/ 0 h 2268250"/>
              <a:gd name="connsiteX2" fmla="*/ 3747862 w 3792437"/>
              <a:gd name="connsiteY2" fmla="*/ 0 h 2268250"/>
              <a:gd name="connsiteX3" fmla="*/ 3792437 w 3792437"/>
              <a:gd name="connsiteY3" fmla="*/ 44575 h 2268250"/>
              <a:gd name="connsiteX4" fmla="*/ 3792437 w 3792437"/>
              <a:gd name="connsiteY4" fmla="*/ 1267911 h 2268250"/>
              <a:gd name="connsiteX5" fmla="*/ 3792437 w 3792437"/>
              <a:gd name="connsiteY5" fmla="*/ 1800198 h 2268250"/>
              <a:gd name="connsiteX6" fmla="*/ 3792437 w 3792437"/>
              <a:gd name="connsiteY6" fmla="*/ 2223675 h 2268250"/>
              <a:gd name="connsiteX7" fmla="*/ 3747862 w 3792437"/>
              <a:gd name="connsiteY7" fmla="*/ 2268250 h 2268250"/>
              <a:gd name="connsiteX8" fmla="*/ 3740662 w 3792437"/>
              <a:gd name="connsiteY8" fmla="*/ 2268250 h 2268250"/>
              <a:gd name="connsiteX9" fmla="*/ 44575 w 3792437"/>
              <a:gd name="connsiteY9" fmla="*/ 2268250 h 2268250"/>
              <a:gd name="connsiteX10" fmla="*/ 0 w 3792437"/>
              <a:gd name="connsiteY10" fmla="*/ 2223675 h 2268250"/>
              <a:gd name="connsiteX11" fmla="*/ 0 w 3792437"/>
              <a:gd name="connsiteY11" fmla="*/ 1800198 h 2268250"/>
              <a:gd name="connsiteX12" fmla="*/ 0 w 3792437"/>
              <a:gd name="connsiteY12" fmla="*/ 1267911 h 2268250"/>
              <a:gd name="connsiteX13" fmla="*/ 0 w 3792437"/>
              <a:gd name="connsiteY13" fmla="*/ 44575 h 2268250"/>
              <a:gd name="connsiteX14" fmla="*/ 44575 w 3792437"/>
              <a:gd name="connsiteY14" fmla="*/ 0 h 2268250"/>
              <a:gd name="connsiteX0" fmla="*/ 44575 w 3792437"/>
              <a:gd name="connsiteY0" fmla="*/ 0 h 2268250"/>
              <a:gd name="connsiteX1" fmla="*/ 3740662 w 3792437"/>
              <a:gd name="connsiteY1" fmla="*/ 0 h 2268250"/>
              <a:gd name="connsiteX2" fmla="*/ 3747862 w 3792437"/>
              <a:gd name="connsiteY2" fmla="*/ 0 h 2268250"/>
              <a:gd name="connsiteX3" fmla="*/ 3792437 w 3792437"/>
              <a:gd name="connsiteY3" fmla="*/ 44575 h 2268250"/>
              <a:gd name="connsiteX4" fmla="*/ 3792437 w 3792437"/>
              <a:gd name="connsiteY4" fmla="*/ 1267911 h 2268250"/>
              <a:gd name="connsiteX5" fmla="*/ 3792437 w 3792437"/>
              <a:gd name="connsiteY5" fmla="*/ 1800198 h 2268250"/>
              <a:gd name="connsiteX6" fmla="*/ 3792437 w 3792437"/>
              <a:gd name="connsiteY6" fmla="*/ 2223675 h 2268250"/>
              <a:gd name="connsiteX7" fmla="*/ 3747862 w 3792437"/>
              <a:gd name="connsiteY7" fmla="*/ 2268250 h 2268250"/>
              <a:gd name="connsiteX8" fmla="*/ 3740662 w 3792437"/>
              <a:gd name="connsiteY8" fmla="*/ 2268250 h 2268250"/>
              <a:gd name="connsiteX9" fmla="*/ 44575 w 3792437"/>
              <a:gd name="connsiteY9" fmla="*/ 2268250 h 2268250"/>
              <a:gd name="connsiteX10" fmla="*/ 0 w 3792437"/>
              <a:gd name="connsiteY10" fmla="*/ 2223675 h 2268250"/>
              <a:gd name="connsiteX11" fmla="*/ 0 w 3792437"/>
              <a:gd name="connsiteY11" fmla="*/ 1267911 h 2268250"/>
              <a:gd name="connsiteX12" fmla="*/ 0 w 3792437"/>
              <a:gd name="connsiteY12" fmla="*/ 44575 h 2268250"/>
              <a:gd name="connsiteX13" fmla="*/ 44575 w 3792437"/>
              <a:gd name="connsiteY13" fmla="*/ 0 h 2268250"/>
              <a:gd name="connsiteX0" fmla="*/ 44575 w 3792437"/>
              <a:gd name="connsiteY0" fmla="*/ 0 h 2268250"/>
              <a:gd name="connsiteX1" fmla="*/ 3740662 w 3792437"/>
              <a:gd name="connsiteY1" fmla="*/ 0 h 2268250"/>
              <a:gd name="connsiteX2" fmla="*/ 3747862 w 3792437"/>
              <a:gd name="connsiteY2" fmla="*/ 0 h 2268250"/>
              <a:gd name="connsiteX3" fmla="*/ 3792437 w 3792437"/>
              <a:gd name="connsiteY3" fmla="*/ 44575 h 2268250"/>
              <a:gd name="connsiteX4" fmla="*/ 3792437 w 3792437"/>
              <a:gd name="connsiteY4" fmla="*/ 1267911 h 2268250"/>
              <a:gd name="connsiteX5" fmla="*/ 3792437 w 3792437"/>
              <a:gd name="connsiteY5" fmla="*/ 1800198 h 2268250"/>
              <a:gd name="connsiteX6" fmla="*/ 3792437 w 3792437"/>
              <a:gd name="connsiteY6" fmla="*/ 2223675 h 2268250"/>
              <a:gd name="connsiteX7" fmla="*/ 3747862 w 3792437"/>
              <a:gd name="connsiteY7" fmla="*/ 2268250 h 2268250"/>
              <a:gd name="connsiteX8" fmla="*/ 3740662 w 3792437"/>
              <a:gd name="connsiteY8" fmla="*/ 2268250 h 2268250"/>
              <a:gd name="connsiteX9" fmla="*/ 44575 w 3792437"/>
              <a:gd name="connsiteY9" fmla="*/ 2268250 h 2268250"/>
              <a:gd name="connsiteX10" fmla="*/ 0 w 3792437"/>
              <a:gd name="connsiteY10" fmla="*/ 2223675 h 2268250"/>
              <a:gd name="connsiteX11" fmla="*/ 0 w 3792437"/>
              <a:gd name="connsiteY11" fmla="*/ 44575 h 2268250"/>
              <a:gd name="connsiteX12" fmla="*/ 44575 w 3792437"/>
              <a:gd name="connsiteY12" fmla="*/ 0 h 2268250"/>
              <a:gd name="connsiteX0" fmla="*/ 44575 w 3792437"/>
              <a:gd name="connsiteY0" fmla="*/ 0 h 2268250"/>
              <a:gd name="connsiteX1" fmla="*/ 3740662 w 3792437"/>
              <a:gd name="connsiteY1" fmla="*/ 0 h 2268250"/>
              <a:gd name="connsiteX2" fmla="*/ 3747862 w 3792437"/>
              <a:gd name="connsiteY2" fmla="*/ 0 h 2268250"/>
              <a:gd name="connsiteX3" fmla="*/ 3792437 w 3792437"/>
              <a:gd name="connsiteY3" fmla="*/ 44575 h 2268250"/>
              <a:gd name="connsiteX4" fmla="*/ 3792437 w 3792437"/>
              <a:gd name="connsiteY4" fmla="*/ 1267911 h 2268250"/>
              <a:gd name="connsiteX5" fmla="*/ 3792437 w 3792437"/>
              <a:gd name="connsiteY5" fmla="*/ 2223675 h 2268250"/>
              <a:gd name="connsiteX6" fmla="*/ 3747862 w 3792437"/>
              <a:gd name="connsiteY6" fmla="*/ 2268250 h 2268250"/>
              <a:gd name="connsiteX7" fmla="*/ 3740662 w 3792437"/>
              <a:gd name="connsiteY7" fmla="*/ 2268250 h 2268250"/>
              <a:gd name="connsiteX8" fmla="*/ 44575 w 3792437"/>
              <a:gd name="connsiteY8" fmla="*/ 2268250 h 2268250"/>
              <a:gd name="connsiteX9" fmla="*/ 0 w 3792437"/>
              <a:gd name="connsiteY9" fmla="*/ 2223675 h 2268250"/>
              <a:gd name="connsiteX10" fmla="*/ 0 w 3792437"/>
              <a:gd name="connsiteY10" fmla="*/ 44575 h 2268250"/>
              <a:gd name="connsiteX11" fmla="*/ 44575 w 3792437"/>
              <a:gd name="connsiteY11" fmla="*/ 0 h 2268250"/>
              <a:gd name="connsiteX0" fmla="*/ 44575 w 3792437"/>
              <a:gd name="connsiteY0" fmla="*/ 0 h 2268250"/>
              <a:gd name="connsiteX1" fmla="*/ 3740662 w 3792437"/>
              <a:gd name="connsiteY1" fmla="*/ 0 h 2268250"/>
              <a:gd name="connsiteX2" fmla="*/ 3747862 w 3792437"/>
              <a:gd name="connsiteY2" fmla="*/ 0 h 2268250"/>
              <a:gd name="connsiteX3" fmla="*/ 3792437 w 3792437"/>
              <a:gd name="connsiteY3" fmla="*/ 44575 h 2268250"/>
              <a:gd name="connsiteX4" fmla="*/ 3792437 w 3792437"/>
              <a:gd name="connsiteY4" fmla="*/ 2223675 h 2268250"/>
              <a:gd name="connsiteX5" fmla="*/ 3747862 w 3792437"/>
              <a:gd name="connsiteY5" fmla="*/ 2268250 h 2268250"/>
              <a:gd name="connsiteX6" fmla="*/ 3740662 w 3792437"/>
              <a:gd name="connsiteY6" fmla="*/ 2268250 h 2268250"/>
              <a:gd name="connsiteX7" fmla="*/ 44575 w 3792437"/>
              <a:gd name="connsiteY7" fmla="*/ 2268250 h 2268250"/>
              <a:gd name="connsiteX8" fmla="*/ 0 w 3792437"/>
              <a:gd name="connsiteY8" fmla="*/ 2223675 h 2268250"/>
              <a:gd name="connsiteX9" fmla="*/ 0 w 3792437"/>
              <a:gd name="connsiteY9" fmla="*/ 44575 h 2268250"/>
              <a:gd name="connsiteX10" fmla="*/ 44575 w 3792437"/>
              <a:gd name="connsiteY10" fmla="*/ 0 h 2268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792437" h="2268250">
                <a:moveTo>
                  <a:pt x="44575" y="0"/>
                </a:moveTo>
                <a:lnTo>
                  <a:pt x="3740662" y="0"/>
                </a:lnTo>
                <a:lnTo>
                  <a:pt x="3747862" y="0"/>
                </a:lnTo>
                <a:cubicBezTo>
                  <a:pt x="3772480" y="0"/>
                  <a:pt x="3792437" y="19957"/>
                  <a:pt x="3792437" y="44575"/>
                </a:cubicBezTo>
                <a:lnTo>
                  <a:pt x="3792437" y="2223675"/>
                </a:lnTo>
                <a:cubicBezTo>
                  <a:pt x="3792437" y="2248293"/>
                  <a:pt x="3772480" y="2268250"/>
                  <a:pt x="3747862" y="2268250"/>
                </a:cubicBezTo>
                <a:lnTo>
                  <a:pt x="3740662" y="2268250"/>
                </a:lnTo>
                <a:lnTo>
                  <a:pt x="44575" y="2268250"/>
                </a:lnTo>
                <a:cubicBezTo>
                  <a:pt x="19957" y="2268250"/>
                  <a:pt x="0" y="2248293"/>
                  <a:pt x="0" y="2223675"/>
                </a:cubicBezTo>
                <a:lnTo>
                  <a:pt x="0" y="44575"/>
                </a:lnTo>
                <a:cubicBezTo>
                  <a:pt x="0" y="19957"/>
                  <a:pt x="19957" y="0"/>
                  <a:pt x="44575" y="0"/>
                </a:cubicBezTo>
                <a:close/>
              </a:path>
            </a:pathLst>
          </a:custGeom>
          <a:solidFill>
            <a:schemeClr val="bg2"/>
          </a:solidFill>
        </p:spPr>
        <p:txBody>
          <a:bodyPr wrap="square" lIns="216000" tIns="630000" rIns="216000" bIns="216000">
            <a:noAutofit/>
          </a:bodyPr>
          <a:lstStyle>
            <a:lvl1pPr>
              <a:spcBef>
                <a:spcPts val="100"/>
              </a:spcBef>
              <a:defRPr b="0">
                <a:solidFill>
                  <a:schemeClr val="tx2"/>
                </a:solidFill>
              </a:defRPr>
            </a:lvl1pPr>
            <a:lvl2pPr marL="216000" indent="-216000">
              <a:buSzPct val="70000"/>
              <a:buFont typeface="Effra" panose="020B0604020202020204" pitchFamily="34" charset="0"/>
              <a:buChar char="•"/>
              <a:defRPr>
                <a:solidFill>
                  <a:schemeClr val="tx2"/>
                </a:solidFill>
              </a:defRPr>
            </a:lvl2pPr>
            <a:lvl3pPr marL="432000">
              <a:spcBef>
                <a:spcPts val="0"/>
              </a:spcBef>
              <a:defRPr>
                <a:solidFill>
                  <a:schemeClr val="tx2"/>
                </a:solidFill>
              </a:defRPr>
            </a:lvl3pPr>
            <a:lvl4pPr>
              <a:defRPr>
                <a:solidFill>
                  <a:schemeClr val="tx2"/>
                </a:solidFill>
              </a:defRPr>
            </a:lvl4pPr>
            <a:lvl5pPr marL="432000">
              <a:defRPr>
                <a:solidFill>
                  <a:schemeClr val="tx2"/>
                </a:solidFill>
              </a:defRPr>
            </a:lvl5pPr>
            <a:lvl6pPr marL="432000">
              <a:defRPr/>
            </a:lvl6pPr>
            <a:lvl7pPr marL="432000">
              <a:defRPr/>
            </a:lvl7pPr>
            <a:lvl8pPr marL="432000">
              <a:defRPr/>
            </a:lvl8pPr>
            <a:lvl9pPr marL="432000">
              <a:defRPr/>
            </a:lvl9pPr>
          </a:lstStyle>
          <a:p>
            <a:pPr lvl="0"/>
            <a:r>
              <a:rPr lang="de-DE" dirty="0"/>
              <a:t>Text durch Klicken bearbeiten</a:t>
            </a:r>
          </a:p>
          <a:p>
            <a:pPr lvl="1"/>
            <a:r>
              <a:rPr lang="de-DE" dirty="0"/>
              <a:t>Zweite Ebene</a:t>
            </a:r>
          </a:p>
          <a:p>
            <a:pPr lvl="2"/>
            <a:r>
              <a:rPr lang="de-DE" dirty="0"/>
              <a:t>Dritte Ebene</a:t>
            </a:r>
          </a:p>
        </p:txBody>
      </p:sp>
      <p:sp>
        <p:nvSpPr>
          <p:cNvPr id="37" name="Keywordplatzhalter 3">
            <a:extLst>
              <a:ext uri="{FF2B5EF4-FFF2-40B4-BE49-F238E27FC236}">
                <a16:creationId xmlns:a16="http://schemas.microsoft.com/office/drawing/2014/main" id="{D0FF9949-C779-4B2B-9E5C-C8130F789D88}"/>
              </a:ext>
            </a:extLst>
          </p:cNvPr>
          <p:cNvSpPr>
            <a:spLocks noGrp="1"/>
          </p:cNvSpPr>
          <p:nvPr>
            <p:ph type="body" sz="quarter" idx="21" hasCustomPrompt="1"/>
          </p:nvPr>
        </p:nvSpPr>
        <p:spPr bwMode="gray">
          <a:xfrm>
            <a:off x="4414800" y="3825042"/>
            <a:ext cx="3362400" cy="152349"/>
          </a:xfrm>
        </p:spPr>
        <p:txBody>
          <a:bodyPr wrap="square" lIns="0" rIns="0">
            <a:spAutoFit/>
          </a:bodyPr>
          <a:lstStyle>
            <a:lvl1pPr marL="0" indent="0">
              <a:lnSpc>
                <a:spcPct val="90000"/>
              </a:lnSpc>
              <a:spcBef>
                <a:spcPts val="0"/>
              </a:spcBef>
              <a:buFont typeface="Effra" panose="020B0604020202020204" pitchFamily="34" charset="0"/>
              <a:buNone/>
              <a:defRPr sz="1100" b="1">
                <a:solidFill>
                  <a:schemeClr val="tx2"/>
                </a:solidFill>
                <a:latin typeface="Effra" panose="020B0603020203020204" pitchFamily="34" charset="0"/>
              </a:defRPr>
            </a:lvl1pPr>
            <a:lvl2pPr marL="0" indent="0">
              <a:lnSpc>
                <a:spcPct val="90000"/>
              </a:lnSpc>
              <a:spcBef>
                <a:spcPts val="0"/>
              </a:spcBef>
              <a:buFont typeface="Effra" panose="020B0604020202020204" pitchFamily="34" charset="0"/>
              <a:buNone/>
              <a:defRPr sz="1100" b="1">
                <a:solidFill>
                  <a:schemeClr val="tx2"/>
                </a:solidFill>
                <a:latin typeface="Effra" panose="020B0603020203020204" pitchFamily="34" charset="0"/>
              </a:defRPr>
            </a:lvl2pPr>
            <a:lvl3pPr marL="0" indent="0">
              <a:lnSpc>
                <a:spcPct val="90000"/>
              </a:lnSpc>
              <a:spcBef>
                <a:spcPts val="0"/>
              </a:spcBef>
              <a:buNone/>
              <a:defRPr sz="1100" b="1">
                <a:solidFill>
                  <a:schemeClr val="tx2"/>
                </a:solidFill>
                <a:latin typeface="Effra" panose="020B0603020203020204" pitchFamily="34" charset="0"/>
              </a:defRPr>
            </a:lvl3pPr>
            <a:lvl4pPr marL="0" indent="0">
              <a:lnSpc>
                <a:spcPct val="90000"/>
              </a:lnSpc>
              <a:spcBef>
                <a:spcPts val="0"/>
              </a:spcBef>
              <a:buNone/>
              <a:defRPr sz="1100" b="1">
                <a:solidFill>
                  <a:schemeClr val="tx2"/>
                </a:solidFill>
                <a:latin typeface="Effra" panose="020B0603020203020204" pitchFamily="34" charset="0"/>
              </a:defRPr>
            </a:lvl4pPr>
            <a:lvl5pPr marL="0" indent="0">
              <a:lnSpc>
                <a:spcPct val="90000"/>
              </a:lnSpc>
              <a:spcBef>
                <a:spcPts val="0"/>
              </a:spcBef>
              <a:buNone/>
              <a:defRPr sz="1100" b="1">
                <a:solidFill>
                  <a:schemeClr val="tx2"/>
                </a:solidFill>
                <a:latin typeface="Effra" panose="020B0603020203020204" pitchFamily="34" charset="0"/>
              </a:defRPr>
            </a:lvl5pPr>
          </a:lstStyle>
          <a:p>
            <a:pPr lvl="0"/>
            <a:r>
              <a:rPr lang="de-DE" dirty="0"/>
              <a:t>Keyword durch Klicken bearbeiten</a:t>
            </a:r>
          </a:p>
        </p:txBody>
      </p:sp>
      <p:sp>
        <p:nvSpPr>
          <p:cNvPr id="38" name="Textplatzhalter 37">
            <a:extLst>
              <a:ext uri="{FF2B5EF4-FFF2-40B4-BE49-F238E27FC236}">
                <a16:creationId xmlns:a16="http://schemas.microsoft.com/office/drawing/2014/main" id="{000DF3AC-F6E5-4713-B22D-1277C0FE5955}"/>
              </a:ext>
            </a:extLst>
          </p:cNvPr>
          <p:cNvSpPr>
            <a:spLocks noGrp="1"/>
          </p:cNvSpPr>
          <p:nvPr>
            <p:ph type="body" sz="quarter" idx="22" hasCustomPrompt="1"/>
          </p:nvPr>
        </p:nvSpPr>
        <p:spPr bwMode="gray">
          <a:xfrm>
            <a:off x="8208219" y="3609020"/>
            <a:ext cx="3792437" cy="2268250"/>
          </a:xfrm>
          <a:custGeom>
            <a:avLst/>
            <a:gdLst>
              <a:gd name="connsiteX0" fmla="*/ 44575 w 3792437"/>
              <a:gd name="connsiteY0" fmla="*/ 0 h 2268250"/>
              <a:gd name="connsiteX1" fmla="*/ 3740662 w 3792437"/>
              <a:gd name="connsiteY1" fmla="*/ 0 h 2268250"/>
              <a:gd name="connsiteX2" fmla="*/ 3747862 w 3792437"/>
              <a:gd name="connsiteY2" fmla="*/ 0 h 2268250"/>
              <a:gd name="connsiteX3" fmla="*/ 3792437 w 3792437"/>
              <a:gd name="connsiteY3" fmla="*/ 44575 h 2268250"/>
              <a:gd name="connsiteX4" fmla="*/ 3792437 w 3792437"/>
              <a:gd name="connsiteY4" fmla="*/ 1267911 h 2268250"/>
              <a:gd name="connsiteX5" fmla="*/ 3792437 w 3792437"/>
              <a:gd name="connsiteY5" fmla="*/ 1800198 h 2268250"/>
              <a:gd name="connsiteX6" fmla="*/ 3792437 w 3792437"/>
              <a:gd name="connsiteY6" fmla="*/ 2223675 h 2268250"/>
              <a:gd name="connsiteX7" fmla="*/ 3747862 w 3792437"/>
              <a:gd name="connsiteY7" fmla="*/ 2268250 h 2268250"/>
              <a:gd name="connsiteX8" fmla="*/ 3740662 w 3792437"/>
              <a:gd name="connsiteY8" fmla="*/ 2268250 h 2268250"/>
              <a:gd name="connsiteX9" fmla="*/ 44575 w 3792437"/>
              <a:gd name="connsiteY9" fmla="*/ 2268250 h 2268250"/>
              <a:gd name="connsiteX10" fmla="*/ 0 w 3792437"/>
              <a:gd name="connsiteY10" fmla="*/ 2223675 h 2268250"/>
              <a:gd name="connsiteX11" fmla="*/ 0 w 3792437"/>
              <a:gd name="connsiteY11" fmla="*/ 1800198 h 2268250"/>
              <a:gd name="connsiteX12" fmla="*/ 0 w 3792437"/>
              <a:gd name="connsiteY12" fmla="*/ 1267911 h 2268250"/>
              <a:gd name="connsiteX13" fmla="*/ 0 w 3792437"/>
              <a:gd name="connsiteY13" fmla="*/ 44575 h 2268250"/>
              <a:gd name="connsiteX14" fmla="*/ 44575 w 3792437"/>
              <a:gd name="connsiteY14" fmla="*/ 0 h 2268250"/>
              <a:gd name="connsiteX0" fmla="*/ 44575 w 3792437"/>
              <a:gd name="connsiteY0" fmla="*/ 0 h 2268250"/>
              <a:gd name="connsiteX1" fmla="*/ 3740662 w 3792437"/>
              <a:gd name="connsiteY1" fmla="*/ 0 h 2268250"/>
              <a:gd name="connsiteX2" fmla="*/ 3747862 w 3792437"/>
              <a:gd name="connsiteY2" fmla="*/ 0 h 2268250"/>
              <a:gd name="connsiteX3" fmla="*/ 3792437 w 3792437"/>
              <a:gd name="connsiteY3" fmla="*/ 44575 h 2268250"/>
              <a:gd name="connsiteX4" fmla="*/ 3792437 w 3792437"/>
              <a:gd name="connsiteY4" fmla="*/ 1267911 h 2268250"/>
              <a:gd name="connsiteX5" fmla="*/ 3792437 w 3792437"/>
              <a:gd name="connsiteY5" fmla="*/ 1800198 h 2268250"/>
              <a:gd name="connsiteX6" fmla="*/ 3792437 w 3792437"/>
              <a:gd name="connsiteY6" fmla="*/ 2223675 h 2268250"/>
              <a:gd name="connsiteX7" fmla="*/ 3747862 w 3792437"/>
              <a:gd name="connsiteY7" fmla="*/ 2268250 h 2268250"/>
              <a:gd name="connsiteX8" fmla="*/ 3740662 w 3792437"/>
              <a:gd name="connsiteY8" fmla="*/ 2268250 h 2268250"/>
              <a:gd name="connsiteX9" fmla="*/ 44575 w 3792437"/>
              <a:gd name="connsiteY9" fmla="*/ 2268250 h 2268250"/>
              <a:gd name="connsiteX10" fmla="*/ 0 w 3792437"/>
              <a:gd name="connsiteY10" fmla="*/ 2223675 h 2268250"/>
              <a:gd name="connsiteX11" fmla="*/ 0 w 3792437"/>
              <a:gd name="connsiteY11" fmla="*/ 1267911 h 2268250"/>
              <a:gd name="connsiteX12" fmla="*/ 0 w 3792437"/>
              <a:gd name="connsiteY12" fmla="*/ 44575 h 2268250"/>
              <a:gd name="connsiteX13" fmla="*/ 44575 w 3792437"/>
              <a:gd name="connsiteY13" fmla="*/ 0 h 2268250"/>
              <a:gd name="connsiteX0" fmla="*/ 44575 w 3792437"/>
              <a:gd name="connsiteY0" fmla="*/ 0 h 2268250"/>
              <a:gd name="connsiteX1" fmla="*/ 3740662 w 3792437"/>
              <a:gd name="connsiteY1" fmla="*/ 0 h 2268250"/>
              <a:gd name="connsiteX2" fmla="*/ 3747862 w 3792437"/>
              <a:gd name="connsiteY2" fmla="*/ 0 h 2268250"/>
              <a:gd name="connsiteX3" fmla="*/ 3792437 w 3792437"/>
              <a:gd name="connsiteY3" fmla="*/ 44575 h 2268250"/>
              <a:gd name="connsiteX4" fmla="*/ 3792437 w 3792437"/>
              <a:gd name="connsiteY4" fmla="*/ 1267911 h 2268250"/>
              <a:gd name="connsiteX5" fmla="*/ 3792437 w 3792437"/>
              <a:gd name="connsiteY5" fmla="*/ 1800198 h 2268250"/>
              <a:gd name="connsiteX6" fmla="*/ 3792437 w 3792437"/>
              <a:gd name="connsiteY6" fmla="*/ 2223675 h 2268250"/>
              <a:gd name="connsiteX7" fmla="*/ 3747862 w 3792437"/>
              <a:gd name="connsiteY7" fmla="*/ 2268250 h 2268250"/>
              <a:gd name="connsiteX8" fmla="*/ 3740662 w 3792437"/>
              <a:gd name="connsiteY8" fmla="*/ 2268250 h 2268250"/>
              <a:gd name="connsiteX9" fmla="*/ 44575 w 3792437"/>
              <a:gd name="connsiteY9" fmla="*/ 2268250 h 2268250"/>
              <a:gd name="connsiteX10" fmla="*/ 0 w 3792437"/>
              <a:gd name="connsiteY10" fmla="*/ 2223675 h 2268250"/>
              <a:gd name="connsiteX11" fmla="*/ 0 w 3792437"/>
              <a:gd name="connsiteY11" fmla="*/ 44575 h 2268250"/>
              <a:gd name="connsiteX12" fmla="*/ 44575 w 3792437"/>
              <a:gd name="connsiteY12" fmla="*/ 0 h 2268250"/>
              <a:gd name="connsiteX0" fmla="*/ 44575 w 3792437"/>
              <a:gd name="connsiteY0" fmla="*/ 0 h 2268250"/>
              <a:gd name="connsiteX1" fmla="*/ 3740662 w 3792437"/>
              <a:gd name="connsiteY1" fmla="*/ 0 h 2268250"/>
              <a:gd name="connsiteX2" fmla="*/ 3747862 w 3792437"/>
              <a:gd name="connsiteY2" fmla="*/ 0 h 2268250"/>
              <a:gd name="connsiteX3" fmla="*/ 3792437 w 3792437"/>
              <a:gd name="connsiteY3" fmla="*/ 44575 h 2268250"/>
              <a:gd name="connsiteX4" fmla="*/ 3792437 w 3792437"/>
              <a:gd name="connsiteY4" fmla="*/ 1267911 h 2268250"/>
              <a:gd name="connsiteX5" fmla="*/ 3792437 w 3792437"/>
              <a:gd name="connsiteY5" fmla="*/ 2223675 h 2268250"/>
              <a:gd name="connsiteX6" fmla="*/ 3747862 w 3792437"/>
              <a:gd name="connsiteY6" fmla="*/ 2268250 h 2268250"/>
              <a:gd name="connsiteX7" fmla="*/ 3740662 w 3792437"/>
              <a:gd name="connsiteY7" fmla="*/ 2268250 h 2268250"/>
              <a:gd name="connsiteX8" fmla="*/ 44575 w 3792437"/>
              <a:gd name="connsiteY8" fmla="*/ 2268250 h 2268250"/>
              <a:gd name="connsiteX9" fmla="*/ 0 w 3792437"/>
              <a:gd name="connsiteY9" fmla="*/ 2223675 h 2268250"/>
              <a:gd name="connsiteX10" fmla="*/ 0 w 3792437"/>
              <a:gd name="connsiteY10" fmla="*/ 44575 h 2268250"/>
              <a:gd name="connsiteX11" fmla="*/ 44575 w 3792437"/>
              <a:gd name="connsiteY11" fmla="*/ 0 h 2268250"/>
              <a:gd name="connsiteX0" fmla="*/ 44575 w 3792437"/>
              <a:gd name="connsiteY0" fmla="*/ 0 h 2268250"/>
              <a:gd name="connsiteX1" fmla="*/ 3740662 w 3792437"/>
              <a:gd name="connsiteY1" fmla="*/ 0 h 2268250"/>
              <a:gd name="connsiteX2" fmla="*/ 3747862 w 3792437"/>
              <a:gd name="connsiteY2" fmla="*/ 0 h 2268250"/>
              <a:gd name="connsiteX3" fmla="*/ 3792437 w 3792437"/>
              <a:gd name="connsiteY3" fmla="*/ 44575 h 2268250"/>
              <a:gd name="connsiteX4" fmla="*/ 3792437 w 3792437"/>
              <a:gd name="connsiteY4" fmla="*/ 2223675 h 2268250"/>
              <a:gd name="connsiteX5" fmla="*/ 3747862 w 3792437"/>
              <a:gd name="connsiteY5" fmla="*/ 2268250 h 2268250"/>
              <a:gd name="connsiteX6" fmla="*/ 3740662 w 3792437"/>
              <a:gd name="connsiteY6" fmla="*/ 2268250 h 2268250"/>
              <a:gd name="connsiteX7" fmla="*/ 44575 w 3792437"/>
              <a:gd name="connsiteY7" fmla="*/ 2268250 h 2268250"/>
              <a:gd name="connsiteX8" fmla="*/ 0 w 3792437"/>
              <a:gd name="connsiteY8" fmla="*/ 2223675 h 2268250"/>
              <a:gd name="connsiteX9" fmla="*/ 0 w 3792437"/>
              <a:gd name="connsiteY9" fmla="*/ 44575 h 2268250"/>
              <a:gd name="connsiteX10" fmla="*/ 44575 w 3792437"/>
              <a:gd name="connsiteY10" fmla="*/ 0 h 2268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792437" h="2268250">
                <a:moveTo>
                  <a:pt x="44575" y="0"/>
                </a:moveTo>
                <a:lnTo>
                  <a:pt x="3740662" y="0"/>
                </a:lnTo>
                <a:lnTo>
                  <a:pt x="3747862" y="0"/>
                </a:lnTo>
                <a:cubicBezTo>
                  <a:pt x="3772480" y="0"/>
                  <a:pt x="3792437" y="19957"/>
                  <a:pt x="3792437" y="44575"/>
                </a:cubicBezTo>
                <a:lnTo>
                  <a:pt x="3792437" y="2223675"/>
                </a:lnTo>
                <a:cubicBezTo>
                  <a:pt x="3792437" y="2248293"/>
                  <a:pt x="3772480" y="2268250"/>
                  <a:pt x="3747862" y="2268250"/>
                </a:cubicBezTo>
                <a:lnTo>
                  <a:pt x="3740662" y="2268250"/>
                </a:lnTo>
                <a:lnTo>
                  <a:pt x="44575" y="2268250"/>
                </a:lnTo>
                <a:cubicBezTo>
                  <a:pt x="19957" y="2268250"/>
                  <a:pt x="0" y="2248293"/>
                  <a:pt x="0" y="2223675"/>
                </a:cubicBezTo>
                <a:lnTo>
                  <a:pt x="0" y="44575"/>
                </a:lnTo>
                <a:cubicBezTo>
                  <a:pt x="0" y="19957"/>
                  <a:pt x="19957" y="0"/>
                  <a:pt x="44575" y="0"/>
                </a:cubicBezTo>
                <a:close/>
              </a:path>
            </a:pathLst>
          </a:custGeom>
          <a:solidFill>
            <a:schemeClr val="accent2"/>
          </a:solidFill>
        </p:spPr>
        <p:txBody>
          <a:bodyPr wrap="square" lIns="216000" tIns="630000" rIns="216000" bIns="216000">
            <a:noAutofit/>
          </a:bodyPr>
          <a:lstStyle>
            <a:lvl1pPr>
              <a:spcBef>
                <a:spcPts val="100"/>
              </a:spcBef>
              <a:defRPr b="0">
                <a:solidFill>
                  <a:schemeClr val="bg1"/>
                </a:solidFill>
              </a:defRPr>
            </a:lvl1pPr>
            <a:lvl2pPr marL="216000" indent="-216000">
              <a:buSzPct val="70000"/>
              <a:buFont typeface="Effra" panose="020B0604020202020204" pitchFamily="34" charset="0"/>
              <a:buChar char="•"/>
              <a:defRPr>
                <a:solidFill>
                  <a:schemeClr val="bg1"/>
                </a:solidFill>
              </a:defRPr>
            </a:lvl2pPr>
            <a:lvl3pPr marL="432000">
              <a:spcBef>
                <a:spcPts val="0"/>
              </a:spcBef>
              <a:defRPr>
                <a:solidFill>
                  <a:schemeClr val="bg1"/>
                </a:solidFill>
              </a:defRPr>
            </a:lvl3pPr>
            <a:lvl4pPr>
              <a:defRPr>
                <a:solidFill>
                  <a:schemeClr val="bg1"/>
                </a:solidFill>
              </a:defRPr>
            </a:lvl4pPr>
            <a:lvl5pPr marL="432000">
              <a:defRPr>
                <a:solidFill>
                  <a:schemeClr val="bg1"/>
                </a:solidFill>
              </a:defRPr>
            </a:lvl5pPr>
            <a:lvl6pPr marL="432000">
              <a:defRPr/>
            </a:lvl6pPr>
            <a:lvl7pPr marL="432000">
              <a:defRPr/>
            </a:lvl7pPr>
            <a:lvl8pPr marL="432000">
              <a:defRPr/>
            </a:lvl8pPr>
            <a:lvl9pPr marL="432000">
              <a:defRPr/>
            </a:lvl9pPr>
          </a:lstStyle>
          <a:p>
            <a:pPr lvl="0"/>
            <a:r>
              <a:rPr lang="de-DE" dirty="0"/>
              <a:t>Text durch Klicken bearbeiten</a:t>
            </a:r>
          </a:p>
          <a:p>
            <a:pPr lvl="1"/>
            <a:r>
              <a:rPr lang="de-DE" dirty="0"/>
              <a:t>Zweite Ebene</a:t>
            </a:r>
          </a:p>
          <a:p>
            <a:pPr lvl="2"/>
            <a:r>
              <a:rPr lang="de-DE" dirty="0"/>
              <a:t>Dritte Ebene</a:t>
            </a:r>
          </a:p>
        </p:txBody>
      </p:sp>
      <p:sp>
        <p:nvSpPr>
          <p:cNvPr id="39" name="Keywordplatzhalter 3">
            <a:extLst>
              <a:ext uri="{FF2B5EF4-FFF2-40B4-BE49-F238E27FC236}">
                <a16:creationId xmlns:a16="http://schemas.microsoft.com/office/drawing/2014/main" id="{BC22EF38-824E-41F8-815D-8B3B0E7740DE}"/>
              </a:ext>
            </a:extLst>
          </p:cNvPr>
          <p:cNvSpPr>
            <a:spLocks noGrp="1"/>
          </p:cNvSpPr>
          <p:nvPr>
            <p:ph type="body" sz="quarter" idx="23" hasCustomPrompt="1"/>
          </p:nvPr>
        </p:nvSpPr>
        <p:spPr bwMode="gray">
          <a:xfrm>
            <a:off x="8423237" y="3825042"/>
            <a:ext cx="3362400" cy="152349"/>
          </a:xfrm>
        </p:spPr>
        <p:txBody>
          <a:bodyPr wrap="square" lIns="0" rIns="0">
            <a:spAutoFit/>
          </a:bodyPr>
          <a:lstStyle>
            <a:lvl1pPr marL="0" indent="0">
              <a:lnSpc>
                <a:spcPct val="90000"/>
              </a:lnSpc>
              <a:spcBef>
                <a:spcPts val="0"/>
              </a:spcBef>
              <a:buFont typeface="Effra" panose="020B0604020202020204" pitchFamily="34" charset="0"/>
              <a:buNone/>
              <a:defRPr sz="1100" b="1">
                <a:solidFill>
                  <a:schemeClr val="bg1"/>
                </a:solidFill>
                <a:latin typeface="Effra" panose="020B0603020203020204" pitchFamily="34" charset="0"/>
              </a:defRPr>
            </a:lvl1pPr>
            <a:lvl2pPr marL="0" indent="0">
              <a:lnSpc>
                <a:spcPct val="90000"/>
              </a:lnSpc>
              <a:spcBef>
                <a:spcPts val="0"/>
              </a:spcBef>
              <a:buFont typeface="Effra" panose="020B0604020202020204" pitchFamily="34" charset="0"/>
              <a:buNone/>
              <a:defRPr sz="1100" b="1">
                <a:solidFill>
                  <a:schemeClr val="bg1"/>
                </a:solidFill>
                <a:latin typeface="Effra" panose="020B0603020203020204" pitchFamily="34" charset="0"/>
              </a:defRPr>
            </a:lvl2pPr>
            <a:lvl3pPr marL="0" indent="0">
              <a:lnSpc>
                <a:spcPct val="90000"/>
              </a:lnSpc>
              <a:spcBef>
                <a:spcPts val="0"/>
              </a:spcBef>
              <a:buNone/>
              <a:defRPr sz="1100" b="1">
                <a:solidFill>
                  <a:schemeClr val="bg1"/>
                </a:solidFill>
                <a:latin typeface="Effra" panose="020B0603020203020204" pitchFamily="34" charset="0"/>
              </a:defRPr>
            </a:lvl3pPr>
            <a:lvl4pPr marL="0" indent="0">
              <a:lnSpc>
                <a:spcPct val="90000"/>
              </a:lnSpc>
              <a:spcBef>
                <a:spcPts val="0"/>
              </a:spcBef>
              <a:buNone/>
              <a:defRPr sz="1100" b="1">
                <a:solidFill>
                  <a:schemeClr val="bg1"/>
                </a:solidFill>
                <a:latin typeface="Effra" panose="020B0603020203020204" pitchFamily="34" charset="0"/>
              </a:defRPr>
            </a:lvl4pPr>
            <a:lvl5pPr marL="0" indent="0">
              <a:lnSpc>
                <a:spcPct val="90000"/>
              </a:lnSpc>
              <a:spcBef>
                <a:spcPts val="0"/>
              </a:spcBef>
              <a:buNone/>
              <a:defRPr sz="1100" b="1">
                <a:solidFill>
                  <a:schemeClr val="bg1"/>
                </a:solidFill>
                <a:latin typeface="Effra" panose="020B0603020203020204" pitchFamily="34" charset="0"/>
              </a:defRPr>
            </a:lvl5pPr>
          </a:lstStyle>
          <a:p>
            <a:pPr lvl="0"/>
            <a:r>
              <a:rPr lang="de-DE" dirty="0"/>
              <a:t>Keyword durch Klicken bearbeiten</a:t>
            </a:r>
          </a:p>
        </p:txBody>
      </p:sp>
      <p:sp>
        <p:nvSpPr>
          <p:cNvPr id="16" name="Kapitelnummer Platzhalter">
            <a:extLst>
              <a:ext uri="{FF2B5EF4-FFF2-40B4-BE49-F238E27FC236}">
                <a16:creationId xmlns:a16="http://schemas.microsoft.com/office/drawing/2014/main" id="{0D877A26-9002-4C98-A2C6-78F7F648AA3B}"/>
              </a:ext>
            </a:extLst>
          </p:cNvPr>
          <p:cNvSpPr>
            <a:spLocks noGrp="1"/>
          </p:cNvSpPr>
          <p:nvPr>
            <p:ph type="body" sz="quarter" idx="24" hasCustomPrompt="1"/>
          </p:nvPr>
        </p:nvSpPr>
        <p:spPr bwMode="gray">
          <a:xfrm>
            <a:off x="6203949" y="493339"/>
            <a:ext cx="252000" cy="215444"/>
          </a:xfrm>
        </p:spPr>
        <p:txBody>
          <a:bodyPr anchor="b">
            <a:spAutoFit/>
          </a:bodyPr>
          <a:lstStyle>
            <a:lvl1pPr marL="0" indent="0">
              <a:spcBef>
                <a:spcPts val="0"/>
              </a:spcBef>
              <a:buFont typeface="Effra" panose="020B0604020202020204" pitchFamily="34" charset="0"/>
              <a:buNone/>
              <a:defRPr sz="1400" b="1">
                <a:solidFill>
                  <a:schemeClr val="tx2"/>
                </a:solidFill>
                <a:latin typeface="Effra" panose="020B0603020203020204" pitchFamily="34" charset="0"/>
              </a:defRPr>
            </a:lvl1pPr>
            <a:lvl2pPr marL="0" indent="0">
              <a:spcBef>
                <a:spcPts val="0"/>
              </a:spcBef>
              <a:buFont typeface="Effra" panose="020B0604020202020204" pitchFamily="34" charset="0"/>
              <a:buNone/>
              <a:defRPr sz="1400" b="1">
                <a:solidFill>
                  <a:schemeClr val="tx2"/>
                </a:solidFill>
                <a:latin typeface="Effra" panose="020B0603020203020204" pitchFamily="34" charset="0"/>
              </a:defRPr>
            </a:lvl2pPr>
            <a:lvl3pPr marL="0" indent="0">
              <a:spcBef>
                <a:spcPts val="0"/>
              </a:spcBef>
              <a:buNone/>
              <a:defRPr sz="1400" b="1">
                <a:solidFill>
                  <a:schemeClr val="tx2"/>
                </a:solidFill>
                <a:latin typeface="Effra" panose="020B0603020203020204" pitchFamily="34" charset="0"/>
              </a:defRPr>
            </a:lvl3pPr>
            <a:lvl4pPr marL="0" indent="0">
              <a:spcBef>
                <a:spcPts val="0"/>
              </a:spcBef>
              <a:buNone/>
              <a:defRPr sz="1400" b="1">
                <a:solidFill>
                  <a:schemeClr val="tx2"/>
                </a:solidFill>
                <a:latin typeface="Effra" panose="020B0603020203020204" pitchFamily="34" charset="0"/>
              </a:defRPr>
            </a:lvl4pPr>
            <a:lvl5pPr marL="0" indent="0">
              <a:spcBef>
                <a:spcPts val="0"/>
              </a:spcBef>
              <a:buNone/>
              <a:defRPr sz="1400" b="1">
                <a:solidFill>
                  <a:schemeClr val="tx2"/>
                </a:solidFill>
                <a:latin typeface="Effra" panose="020B0603020203020204" pitchFamily="34" charset="0"/>
              </a:defRPr>
            </a:lvl5pPr>
            <a:lvl6pPr marL="0" indent="0">
              <a:spcBef>
                <a:spcPts val="0"/>
              </a:spcBef>
              <a:buNone/>
              <a:defRPr sz="1400" b="1">
                <a:solidFill>
                  <a:schemeClr val="tx2"/>
                </a:solidFill>
                <a:latin typeface="Effra" panose="020B0603020203020204" pitchFamily="34" charset="0"/>
              </a:defRPr>
            </a:lvl6pPr>
            <a:lvl7pPr marL="0" indent="0">
              <a:spcBef>
                <a:spcPts val="0"/>
              </a:spcBef>
              <a:buNone/>
              <a:defRPr sz="1400" b="1">
                <a:solidFill>
                  <a:schemeClr val="tx2"/>
                </a:solidFill>
                <a:latin typeface="Effra" panose="020B0603020203020204" pitchFamily="34" charset="0"/>
              </a:defRPr>
            </a:lvl7pPr>
            <a:lvl8pPr marL="0" indent="0">
              <a:spcBef>
                <a:spcPts val="0"/>
              </a:spcBef>
              <a:buNone/>
              <a:defRPr sz="1400" b="1">
                <a:solidFill>
                  <a:schemeClr val="tx2"/>
                </a:solidFill>
                <a:latin typeface="Effra" panose="020B0603020203020204" pitchFamily="34" charset="0"/>
              </a:defRPr>
            </a:lvl8pPr>
            <a:lvl9pPr marL="0" indent="0">
              <a:spcBef>
                <a:spcPts val="0"/>
              </a:spcBef>
              <a:buNone/>
              <a:defRPr sz="1400" b="1">
                <a:solidFill>
                  <a:schemeClr val="tx2"/>
                </a:solidFill>
                <a:latin typeface="Effra" panose="020B0603020203020204" pitchFamily="34" charset="0"/>
              </a:defRPr>
            </a:lvl9pPr>
          </a:lstStyle>
          <a:p>
            <a:pPr lvl="0"/>
            <a:r>
              <a:rPr lang="de-DE" dirty="0"/>
              <a:t>0X</a:t>
            </a:r>
          </a:p>
        </p:txBody>
      </p:sp>
      <p:sp>
        <p:nvSpPr>
          <p:cNvPr id="17" name="Kapitelname Platzhalter">
            <a:extLst>
              <a:ext uri="{FF2B5EF4-FFF2-40B4-BE49-F238E27FC236}">
                <a16:creationId xmlns:a16="http://schemas.microsoft.com/office/drawing/2014/main" id="{E278F9D5-9DB9-41A0-8F75-BF607FD1380A}"/>
              </a:ext>
            </a:extLst>
          </p:cNvPr>
          <p:cNvSpPr>
            <a:spLocks noGrp="1"/>
          </p:cNvSpPr>
          <p:nvPr>
            <p:ph type="body" sz="quarter" idx="25" hasCustomPrompt="1"/>
          </p:nvPr>
        </p:nvSpPr>
        <p:spPr bwMode="gray">
          <a:xfrm>
            <a:off x="6564052" y="493339"/>
            <a:ext cx="4608000" cy="215444"/>
          </a:xfrm>
        </p:spPr>
        <p:txBody>
          <a:bodyPr anchor="b">
            <a:spAutoFit/>
          </a:bodyPr>
          <a:lstStyle>
            <a:lvl1pPr marL="0" indent="0">
              <a:spcBef>
                <a:spcPts val="0"/>
              </a:spcBef>
              <a:buFont typeface="Effra" panose="020B0604020202020204" pitchFamily="34" charset="0"/>
              <a:buNone/>
              <a:defRPr sz="1400" b="1">
                <a:solidFill>
                  <a:schemeClr val="tx2"/>
                </a:solidFill>
                <a:latin typeface="Effra" panose="020B0603020203020204" pitchFamily="34" charset="0"/>
              </a:defRPr>
            </a:lvl1pPr>
            <a:lvl2pPr marL="0" indent="0">
              <a:spcBef>
                <a:spcPts val="0"/>
              </a:spcBef>
              <a:buFont typeface="Effra" panose="020B0604020202020204" pitchFamily="34" charset="0"/>
              <a:buNone/>
              <a:defRPr sz="1400" b="1">
                <a:solidFill>
                  <a:schemeClr val="tx2"/>
                </a:solidFill>
                <a:latin typeface="Effra" panose="020B0603020203020204" pitchFamily="34" charset="0"/>
              </a:defRPr>
            </a:lvl2pPr>
            <a:lvl3pPr marL="0" indent="0">
              <a:spcBef>
                <a:spcPts val="0"/>
              </a:spcBef>
              <a:buNone/>
              <a:defRPr sz="1400" b="1">
                <a:solidFill>
                  <a:schemeClr val="tx2"/>
                </a:solidFill>
                <a:latin typeface="Effra" panose="020B0603020203020204" pitchFamily="34" charset="0"/>
              </a:defRPr>
            </a:lvl3pPr>
            <a:lvl4pPr marL="0" indent="0">
              <a:spcBef>
                <a:spcPts val="0"/>
              </a:spcBef>
              <a:buNone/>
              <a:defRPr sz="1400" b="1">
                <a:solidFill>
                  <a:schemeClr val="tx2"/>
                </a:solidFill>
                <a:latin typeface="Effra" panose="020B0603020203020204" pitchFamily="34" charset="0"/>
              </a:defRPr>
            </a:lvl4pPr>
            <a:lvl5pPr marL="0" indent="0">
              <a:spcBef>
                <a:spcPts val="0"/>
              </a:spcBef>
              <a:buNone/>
              <a:defRPr sz="1400" b="1">
                <a:solidFill>
                  <a:schemeClr val="tx2"/>
                </a:solidFill>
                <a:latin typeface="Effra" panose="020B0603020203020204" pitchFamily="34" charset="0"/>
              </a:defRPr>
            </a:lvl5pPr>
            <a:lvl6pPr marL="0" indent="0">
              <a:spcBef>
                <a:spcPts val="0"/>
              </a:spcBef>
              <a:buNone/>
              <a:defRPr sz="1400" b="1">
                <a:solidFill>
                  <a:schemeClr val="tx2"/>
                </a:solidFill>
                <a:latin typeface="Effra" panose="020B0603020203020204" pitchFamily="34" charset="0"/>
              </a:defRPr>
            </a:lvl6pPr>
            <a:lvl7pPr marL="0" indent="0">
              <a:spcBef>
                <a:spcPts val="0"/>
              </a:spcBef>
              <a:buNone/>
              <a:defRPr sz="1400" b="1">
                <a:solidFill>
                  <a:schemeClr val="tx2"/>
                </a:solidFill>
                <a:latin typeface="Effra" panose="020B0603020203020204" pitchFamily="34" charset="0"/>
              </a:defRPr>
            </a:lvl7pPr>
            <a:lvl8pPr marL="0" indent="0">
              <a:spcBef>
                <a:spcPts val="0"/>
              </a:spcBef>
              <a:buNone/>
              <a:defRPr sz="1400" b="1">
                <a:solidFill>
                  <a:schemeClr val="tx2"/>
                </a:solidFill>
                <a:latin typeface="Effra" panose="020B0603020203020204" pitchFamily="34" charset="0"/>
              </a:defRPr>
            </a:lvl8pPr>
            <a:lvl9pPr marL="0" indent="0">
              <a:spcBef>
                <a:spcPts val="0"/>
              </a:spcBef>
              <a:buNone/>
              <a:defRPr sz="1400" b="1">
                <a:solidFill>
                  <a:schemeClr val="tx2"/>
                </a:solidFill>
                <a:latin typeface="Effra" panose="020B0603020203020204" pitchFamily="34" charset="0"/>
              </a:defRPr>
            </a:lvl9pPr>
          </a:lstStyle>
          <a:p>
            <a:pPr lvl="0"/>
            <a:r>
              <a:rPr lang="de-DE" noProof="0" dirty="0"/>
              <a:t>Kapitelnamen</a:t>
            </a:r>
            <a:r>
              <a:rPr lang="de-DE" dirty="0"/>
              <a:t> durch Klicken bearbeiten</a:t>
            </a:r>
          </a:p>
        </p:txBody>
      </p:sp>
    </p:spTree>
    <p:extLst>
      <p:ext uri="{BB962C8B-B14F-4D97-AF65-F5344CB8AC3E}">
        <p14:creationId xmlns:p14="http://schemas.microsoft.com/office/powerpoint/2010/main" val="895387220"/>
      </p:ext>
    </p:extLst>
  </p:cSld>
  <p:clrMapOvr>
    <a:masterClrMapping/>
  </p:clrMapOvr>
  <p:extLst>
    <p:ext uri="{DCECCB84-F9BA-43D5-87BE-67443E8EF086}">
      <p15:sldGuideLst xmlns:p15="http://schemas.microsoft.com/office/powerpoint/2012/main">
        <p15:guide id="1" orient="horz" pos="709">
          <p15:clr>
            <a:srgbClr val="FBAE40"/>
          </p15:clr>
        </p15:guide>
        <p15:guide id="2" orient="horz" pos="2137">
          <p15:clr>
            <a:srgbClr val="FBAE40"/>
          </p15:clr>
        </p15:guide>
        <p15:guide id="3" orient="horz" pos="2273">
          <p15:clr>
            <a:srgbClr val="FBAE40"/>
          </p15:clr>
        </p15:guide>
        <p15:guide id="4" pos="121">
          <p15:clr>
            <a:srgbClr val="FBAE40"/>
          </p15:clr>
        </p15:guide>
        <p15:guide id="5" pos="7559">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 Statement/Zitat (Vollbild)">
    <p:spTree>
      <p:nvGrpSpPr>
        <p:cNvPr id="1" name=""/>
        <p:cNvGrpSpPr/>
        <p:nvPr/>
      </p:nvGrpSpPr>
      <p:grpSpPr>
        <a:xfrm>
          <a:off x="0" y="0"/>
          <a:ext cx="0" cy="0"/>
          <a:chOff x="0" y="0"/>
          <a:chExt cx="0" cy="0"/>
        </a:xfrm>
      </p:grpSpPr>
      <p:graphicFrame>
        <p:nvGraphicFramePr>
          <p:cNvPr id="6" name="Objekt 5" hidden="1">
            <a:extLst>
              <a:ext uri="{FF2B5EF4-FFF2-40B4-BE49-F238E27FC236}">
                <a16:creationId xmlns:a16="http://schemas.microsoft.com/office/drawing/2014/main" id="{09C7B393-62DF-448D-88FE-60C000AEB22C}"/>
              </a:ext>
            </a:extLst>
          </p:cNvPr>
          <p:cNvGraphicFramePr>
            <a:graphicFrameLocks noChangeAspect="1"/>
          </p:cNvGraphicFramePr>
          <p:nvPr userDrawn="1">
            <p:custDataLst>
              <p:tags r:id="rId1"/>
            </p:custDataLst>
            <p:extLst>
              <p:ext uri="{D42A27DB-BD31-4B8C-83A1-F6EECF244321}">
                <p14:modId xmlns:p14="http://schemas.microsoft.com/office/powerpoint/2010/main" val="171928692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06" imgH="306" progId="TCLayout.ActiveDocument.1">
                  <p:embed/>
                </p:oleObj>
              </mc:Choice>
              <mc:Fallback>
                <p:oleObj name="think-cell Folie" r:id="rId3" imgW="306" imgH="306" progId="TCLayout.ActiveDocument.1">
                  <p:embed/>
                  <p:pic>
                    <p:nvPicPr>
                      <p:cNvPr id="6" name="Objekt 5" hidden="1">
                        <a:extLst>
                          <a:ext uri="{FF2B5EF4-FFF2-40B4-BE49-F238E27FC236}">
                            <a16:creationId xmlns:a16="http://schemas.microsoft.com/office/drawing/2014/main" id="{09C7B393-62DF-448D-88FE-60C000AEB22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1" name="Bildplatzhalter 7">
            <a:extLst>
              <a:ext uri="{FF2B5EF4-FFF2-40B4-BE49-F238E27FC236}">
                <a16:creationId xmlns:a16="http://schemas.microsoft.com/office/drawing/2014/main" id="{9C9EBFF5-198A-4E6E-BC31-06D9DFD4D989}"/>
              </a:ext>
            </a:extLst>
          </p:cNvPr>
          <p:cNvSpPr>
            <a:spLocks noGrp="1"/>
          </p:cNvSpPr>
          <p:nvPr>
            <p:ph type="pic" sz="quarter" idx="15"/>
          </p:nvPr>
        </p:nvSpPr>
        <p:spPr bwMode="gray">
          <a:xfrm>
            <a:off x="0" y="0"/>
            <a:ext cx="12192000" cy="6858000"/>
          </a:xfrm>
          <a:solidFill>
            <a:schemeClr val="accent3"/>
          </a:solidFill>
        </p:spPr>
        <p:txBody>
          <a:bodyPr tIns="648000" anchor="ctr"/>
          <a:lstStyle>
            <a:lvl1pPr algn="ctr">
              <a:spcBef>
                <a:spcPts val="0"/>
              </a:spcBef>
              <a:defRPr sz="1600" b="0">
                <a:solidFill>
                  <a:schemeClr val="tx2"/>
                </a:solidFill>
                <a:latin typeface="Effra Light" panose="020B0403020203020204" pitchFamily="34" charset="0"/>
              </a:defRPr>
            </a:lvl1pPr>
          </a:lstStyle>
          <a:p>
            <a:r>
              <a:rPr lang="de-DE"/>
              <a:t>Bild durch Klicken auf Symbol hinzufügen</a:t>
            </a:r>
            <a:endParaRPr lang="de-DE" dirty="0"/>
          </a:p>
        </p:txBody>
      </p:sp>
      <p:sp>
        <p:nvSpPr>
          <p:cNvPr id="10" name="Titel 9">
            <a:extLst>
              <a:ext uri="{FF2B5EF4-FFF2-40B4-BE49-F238E27FC236}">
                <a16:creationId xmlns:a16="http://schemas.microsoft.com/office/drawing/2014/main" id="{E39A23D3-01BE-47EB-83F3-7E4BF59470FE}"/>
              </a:ext>
            </a:extLst>
          </p:cNvPr>
          <p:cNvSpPr>
            <a:spLocks noGrp="1"/>
          </p:cNvSpPr>
          <p:nvPr>
            <p:ph type="title" hasCustomPrompt="1"/>
          </p:nvPr>
        </p:nvSpPr>
        <p:spPr bwMode="gray">
          <a:xfrm>
            <a:off x="1019436" y="1124744"/>
            <a:ext cx="10152000" cy="2150204"/>
          </a:xfrm>
        </p:spPr>
        <p:txBody>
          <a:bodyPr vert="horz" anchor="t"/>
          <a:lstStyle>
            <a:lvl1pPr>
              <a:defRPr sz="5400"/>
            </a:lvl1pPr>
          </a:lstStyle>
          <a:p>
            <a:pPr lvl="0"/>
            <a:r>
              <a:rPr lang="de-DE" dirty="0"/>
              <a:t>Statement/Zwischenfazit durch Klicken bearbeiten (kann auch mehrere Zeilen lang sein)</a:t>
            </a:r>
          </a:p>
        </p:txBody>
      </p:sp>
      <p:sp>
        <p:nvSpPr>
          <p:cNvPr id="12" name="Apostroph URL Platzhalter">
            <a:extLst>
              <a:ext uri="{FF2B5EF4-FFF2-40B4-BE49-F238E27FC236}">
                <a16:creationId xmlns:a16="http://schemas.microsoft.com/office/drawing/2014/main" id="{4F9F2668-7BBE-4A69-8C70-14A3B621763B}"/>
              </a:ext>
            </a:extLst>
          </p:cNvPr>
          <p:cNvSpPr>
            <a:spLocks noGrp="1"/>
          </p:cNvSpPr>
          <p:nvPr>
            <p:ph type="body" sz="quarter" idx="18" hasCustomPrompt="1"/>
          </p:nvPr>
        </p:nvSpPr>
        <p:spPr bwMode="gray">
          <a:xfrm>
            <a:off x="6208711" y="6526772"/>
            <a:ext cx="1541463" cy="157163"/>
          </a:xfrm>
          <a:custGeom>
            <a:avLst/>
            <a:gdLst>
              <a:gd name="connsiteX0" fmla="*/ 0 w 375105"/>
              <a:gd name="connsiteY0" fmla="*/ 0 h 720000"/>
              <a:gd name="connsiteX1" fmla="*/ 375105 w 375105"/>
              <a:gd name="connsiteY1" fmla="*/ 0 h 720000"/>
              <a:gd name="connsiteX2" fmla="*/ 375105 w 375105"/>
              <a:gd name="connsiteY2" fmla="*/ 720000 h 720000"/>
              <a:gd name="connsiteX3" fmla="*/ 0 w 375105"/>
              <a:gd name="connsiteY3" fmla="*/ 720000 h 720000"/>
            </a:gdLst>
            <a:ahLst/>
            <a:cxnLst>
              <a:cxn ang="0">
                <a:pos x="connsiteX0" y="connsiteY0"/>
              </a:cxn>
              <a:cxn ang="0">
                <a:pos x="connsiteX1" y="connsiteY1"/>
              </a:cxn>
              <a:cxn ang="0">
                <a:pos x="connsiteX2" y="connsiteY2"/>
              </a:cxn>
              <a:cxn ang="0">
                <a:pos x="connsiteX3" y="connsiteY3"/>
              </a:cxn>
            </a:cxnLst>
            <a:rect l="l" t="t" r="r" b="b"/>
            <a:pathLst>
              <a:path w="375105" h="720000">
                <a:moveTo>
                  <a:pt x="0" y="0"/>
                </a:moveTo>
                <a:lnTo>
                  <a:pt x="375105" y="0"/>
                </a:lnTo>
                <a:lnTo>
                  <a:pt x="375105" y="720000"/>
                </a:lnTo>
                <a:lnTo>
                  <a:pt x="0" y="720000"/>
                </a:lnTo>
                <a:close/>
              </a:path>
            </a:pathLst>
          </a:custGeom>
          <a:blipFill>
            <a:blip>
              <a:extLst>
                <a:ext uri="{96DAC541-7B7A-43D3-8B79-37D633B846F1}">
                  <asvg:svgBlip xmlns:asvg="http://schemas.microsoft.com/office/drawing/2016/SVG/main" r:embed="rId5"/>
                </a:ext>
              </a:extLst>
            </a:blip>
            <a:stretch>
              <a:fillRect/>
            </a:stretch>
          </a:blipFill>
        </p:spPr>
        <p:txBody>
          <a:bodyPr wrap="square">
            <a:noAutofit/>
          </a:bodyPr>
          <a:lstStyle>
            <a:lvl1pPr marL="0" indent="0">
              <a:spcBef>
                <a:spcPts val="0"/>
              </a:spcBef>
              <a:buFont typeface="Effra" panose="020B0604020202020204" pitchFamily="34" charset="0"/>
              <a:buNone/>
              <a:defRPr sz="100" b="0">
                <a:noFill/>
                <a:latin typeface="Effra" panose="020B0603020203020204" pitchFamily="34" charset="0"/>
              </a:defRPr>
            </a:lvl1pPr>
            <a:lvl2pPr marL="0" indent="0">
              <a:spcBef>
                <a:spcPts val="0"/>
              </a:spcBef>
              <a:buFont typeface="Effra" panose="020B0604020202020204" pitchFamily="34" charset="0"/>
              <a:buNone/>
              <a:defRPr sz="1800" b="0">
                <a:solidFill>
                  <a:srgbClr val="FF0000"/>
                </a:solidFill>
                <a:latin typeface="Effra" panose="020B0603020203020204" pitchFamily="34" charset="0"/>
              </a:defRPr>
            </a:lvl2pPr>
            <a:lvl3pPr marL="0" indent="0">
              <a:spcBef>
                <a:spcPts val="0"/>
              </a:spcBef>
              <a:buNone/>
              <a:defRPr sz="100" b="0">
                <a:noFill/>
                <a:latin typeface="Effra" panose="020B0603020203020204" pitchFamily="34" charset="0"/>
              </a:defRPr>
            </a:lvl3pPr>
            <a:lvl4pPr marL="0" indent="0">
              <a:spcBef>
                <a:spcPts val="0"/>
              </a:spcBef>
              <a:buNone/>
              <a:defRPr sz="100" b="0">
                <a:noFill/>
                <a:latin typeface="Effra" panose="020B0603020203020204" pitchFamily="34" charset="0"/>
              </a:defRPr>
            </a:lvl4pPr>
            <a:lvl5pPr marL="0" indent="0">
              <a:spcBef>
                <a:spcPts val="0"/>
              </a:spcBef>
              <a:buNone/>
              <a:defRPr sz="100" b="0">
                <a:noFill/>
                <a:latin typeface="Effra" panose="020B0603020203020204" pitchFamily="34" charset="0"/>
              </a:defRPr>
            </a:lvl5pPr>
            <a:lvl6pPr marL="0" indent="0">
              <a:spcBef>
                <a:spcPts val="0"/>
              </a:spcBef>
              <a:buNone/>
              <a:defRPr sz="100" b="0">
                <a:noFill/>
                <a:latin typeface="Effra" panose="020B0603020203020204" pitchFamily="34" charset="0"/>
              </a:defRPr>
            </a:lvl6pPr>
            <a:lvl7pPr marL="0" indent="0">
              <a:spcBef>
                <a:spcPts val="0"/>
              </a:spcBef>
              <a:buNone/>
              <a:defRPr sz="100" b="0">
                <a:noFill/>
                <a:latin typeface="Effra" panose="020B0603020203020204" pitchFamily="34" charset="0"/>
              </a:defRPr>
            </a:lvl7pPr>
            <a:lvl8pPr marL="0" indent="0">
              <a:spcBef>
                <a:spcPts val="0"/>
              </a:spcBef>
              <a:buNone/>
              <a:defRPr sz="100" b="0">
                <a:noFill/>
                <a:latin typeface="Effra" panose="020B0603020203020204" pitchFamily="34" charset="0"/>
              </a:defRPr>
            </a:lvl8pPr>
            <a:lvl9pPr marL="0" indent="0">
              <a:spcBef>
                <a:spcPts val="0"/>
              </a:spcBef>
              <a:buNone/>
              <a:defRPr sz="100" b="0">
                <a:noFill/>
                <a:latin typeface="Effra" panose="020B0603020203020204" pitchFamily="34" charset="0"/>
              </a:defRPr>
            </a:lvl9pPr>
          </a:lstStyle>
          <a:p>
            <a:pPr lvl="0"/>
            <a:r>
              <a:rPr lang="de-DE" dirty="0"/>
              <a:t> </a:t>
            </a:r>
          </a:p>
        </p:txBody>
      </p:sp>
      <p:sp>
        <p:nvSpPr>
          <p:cNvPr id="4" name="Foliennummernplatzhalter 3">
            <a:extLst>
              <a:ext uri="{FF2B5EF4-FFF2-40B4-BE49-F238E27FC236}">
                <a16:creationId xmlns:a16="http://schemas.microsoft.com/office/drawing/2014/main" id="{2B628830-781A-4331-8FD9-96529EC82D2E}"/>
              </a:ext>
            </a:extLst>
          </p:cNvPr>
          <p:cNvSpPr>
            <a:spLocks noGrp="1"/>
          </p:cNvSpPr>
          <p:nvPr>
            <p:ph type="sldNum" sz="quarter" idx="11"/>
          </p:nvPr>
        </p:nvSpPr>
        <p:spPr bwMode="gray"/>
        <p:txBody>
          <a:bodyPr/>
          <a:lstStyle>
            <a:lvl1pPr>
              <a:defRPr/>
            </a:lvl1pPr>
          </a:lstStyle>
          <a:p>
            <a:fld id="{2D3ABA89-5E62-48D8-9951-C2FF3009A26F}" type="slidenum">
              <a:rPr lang="de-DE" smtClean="0"/>
              <a:pPr/>
              <a:t>‹Nr.›</a:t>
            </a:fld>
            <a:endParaRPr lang="de-DE" dirty="0"/>
          </a:p>
        </p:txBody>
      </p:sp>
      <p:sp>
        <p:nvSpPr>
          <p:cNvPr id="15" name="Apostroph Platzhalter">
            <a:extLst>
              <a:ext uri="{FF2B5EF4-FFF2-40B4-BE49-F238E27FC236}">
                <a16:creationId xmlns:a16="http://schemas.microsoft.com/office/drawing/2014/main" id="{B7CDC36F-8DE2-49FE-833D-40121C4F0FBC}"/>
              </a:ext>
            </a:extLst>
          </p:cNvPr>
          <p:cNvSpPr>
            <a:spLocks noGrp="1"/>
          </p:cNvSpPr>
          <p:nvPr>
            <p:ph type="body" sz="quarter" idx="16" hasCustomPrompt="1"/>
          </p:nvPr>
        </p:nvSpPr>
        <p:spPr bwMode="gray">
          <a:xfrm>
            <a:off x="212715" y="106719"/>
            <a:ext cx="375105" cy="720000"/>
          </a:xfrm>
          <a:custGeom>
            <a:avLst/>
            <a:gdLst>
              <a:gd name="connsiteX0" fmla="*/ 0 w 375105"/>
              <a:gd name="connsiteY0" fmla="*/ 0 h 720000"/>
              <a:gd name="connsiteX1" fmla="*/ 375105 w 375105"/>
              <a:gd name="connsiteY1" fmla="*/ 0 h 720000"/>
              <a:gd name="connsiteX2" fmla="*/ 375105 w 375105"/>
              <a:gd name="connsiteY2" fmla="*/ 720000 h 720000"/>
              <a:gd name="connsiteX3" fmla="*/ 0 w 375105"/>
              <a:gd name="connsiteY3" fmla="*/ 720000 h 720000"/>
            </a:gdLst>
            <a:ahLst/>
            <a:cxnLst>
              <a:cxn ang="0">
                <a:pos x="connsiteX0" y="connsiteY0"/>
              </a:cxn>
              <a:cxn ang="0">
                <a:pos x="connsiteX1" y="connsiteY1"/>
              </a:cxn>
              <a:cxn ang="0">
                <a:pos x="connsiteX2" y="connsiteY2"/>
              </a:cxn>
              <a:cxn ang="0">
                <a:pos x="connsiteX3" y="connsiteY3"/>
              </a:cxn>
            </a:cxnLst>
            <a:rect l="l" t="t" r="r" b="b"/>
            <a:pathLst>
              <a:path w="375105" h="720000">
                <a:moveTo>
                  <a:pt x="0" y="0"/>
                </a:moveTo>
                <a:lnTo>
                  <a:pt x="375105" y="0"/>
                </a:lnTo>
                <a:lnTo>
                  <a:pt x="375105" y="720000"/>
                </a:lnTo>
                <a:lnTo>
                  <a:pt x="0" y="720000"/>
                </a:lnTo>
                <a:close/>
              </a:path>
            </a:pathLst>
          </a:custGeom>
          <a:blipFill>
            <a:blip>
              <a:extLst>
                <a:ext uri="{96DAC541-7B7A-43D3-8B79-37D633B846F1}">
                  <asvg:svgBlip xmlns:asvg="http://schemas.microsoft.com/office/drawing/2016/SVG/main" r:embed="rId6"/>
                </a:ext>
              </a:extLst>
            </a:blip>
            <a:stretch>
              <a:fillRect/>
            </a:stretch>
          </a:blipFill>
        </p:spPr>
        <p:txBody>
          <a:bodyPr wrap="square">
            <a:noAutofit/>
          </a:bodyPr>
          <a:lstStyle>
            <a:lvl1pPr marL="0" indent="0">
              <a:spcBef>
                <a:spcPts val="0"/>
              </a:spcBef>
              <a:buFont typeface="Effra" panose="020B0604020202020204" pitchFamily="34" charset="0"/>
              <a:buNone/>
              <a:defRPr sz="100" b="0">
                <a:noFill/>
                <a:latin typeface="Effra" panose="020B0603020203020204" pitchFamily="34" charset="0"/>
              </a:defRPr>
            </a:lvl1pPr>
            <a:lvl2pPr marL="0" indent="0">
              <a:spcBef>
                <a:spcPts val="0"/>
              </a:spcBef>
              <a:buFont typeface="Effra" panose="020B0604020202020204" pitchFamily="34" charset="0"/>
              <a:buNone/>
              <a:defRPr sz="1800" b="0">
                <a:solidFill>
                  <a:srgbClr val="FF0000"/>
                </a:solidFill>
                <a:latin typeface="Effra" panose="020B0603020203020204" pitchFamily="34" charset="0"/>
              </a:defRPr>
            </a:lvl2pPr>
            <a:lvl3pPr marL="0" indent="0">
              <a:spcBef>
                <a:spcPts val="0"/>
              </a:spcBef>
              <a:buNone/>
              <a:defRPr sz="100" b="0">
                <a:noFill/>
                <a:latin typeface="Effra" panose="020B0603020203020204" pitchFamily="34" charset="0"/>
              </a:defRPr>
            </a:lvl3pPr>
            <a:lvl4pPr marL="0" indent="0">
              <a:spcBef>
                <a:spcPts val="0"/>
              </a:spcBef>
              <a:buNone/>
              <a:defRPr sz="100" b="0">
                <a:noFill/>
                <a:latin typeface="Effra" panose="020B0603020203020204" pitchFamily="34" charset="0"/>
              </a:defRPr>
            </a:lvl4pPr>
            <a:lvl5pPr marL="0" indent="0">
              <a:spcBef>
                <a:spcPts val="0"/>
              </a:spcBef>
              <a:buNone/>
              <a:defRPr sz="100" b="0">
                <a:noFill/>
                <a:latin typeface="Effra" panose="020B0603020203020204" pitchFamily="34" charset="0"/>
              </a:defRPr>
            </a:lvl5pPr>
            <a:lvl6pPr marL="0" indent="0">
              <a:spcBef>
                <a:spcPts val="0"/>
              </a:spcBef>
              <a:buNone/>
              <a:defRPr sz="100" b="0">
                <a:noFill/>
                <a:latin typeface="Effra" panose="020B0603020203020204" pitchFamily="34" charset="0"/>
              </a:defRPr>
            </a:lvl6pPr>
            <a:lvl7pPr marL="0" indent="0">
              <a:spcBef>
                <a:spcPts val="0"/>
              </a:spcBef>
              <a:buNone/>
              <a:defRPr sz="100" b="0">
                <a:noFill/>
                <a:latin typeface="Effra" panose="020B0603020203020204" pitchFamily="34" charset="0"/>
              </a:defRPr>
            </a:lvl7pPr>
            <a:lvl8pPr marL="0" indent="0">
              <a:spcBef>
                <a:spcPts val="0"/>
              </a:spcBef>
              <a:buNone/>
              <a:defRPr sz="100" b="0">
                <a:noFill/>
                <a:latin typeface="Effra" panose="020B0603020203020204" pitchFamily="34" charset="0"/>
              </a:defRPr>
            </a:lvl8pPr>
            <a:lvl9pPr marL="0" indent="0">
              <a:spcBef>
                <a:spcPts val="0"/>
              </a:spcBef>
              <a:buNone/>
              <a:defRPr sz="100" b="0">
                <a:noFill/>
                <a:latin typeface="Effra" panose="020B0603020203020204" pitchFamily="34" charset="0"/>
              </a:defRPr>
            </a:lvl9pPr>
          </a:lstStyle>
          <a:p>
            <a:pPr lvl="0"/>
            <a:r>
              <a:rPr lang="de-DE" dirty="0"/>
              <a:t> </a:t>
            </a:r>
          </a:p>
        </p:txBody>
      </p:sp>
      <p:sp>
        <p:nvSpPr>
          <p:cNvPr id="8" name="Kapitelnummer Platzhalter">
            <a:extLst>
              <a:ext uri="{FF2B5EF4-FFF2-40B4-BE49-F238E27FC236}">
                <a16:creationId xmlns:a16="http://schemas.microsoft.com/office/drawing/2014/main" id="{9F3922B9-5723-4CD7-92E1-6F958A3A1D9D}"/>
              </a:ext>
            </a:extLst>
          </p:cNvPr>
          <p:cNvSpPr>
            <a:spLocks noGrp="1"/>
          </p:cNvSpPr>
          <p:nvPr>
            <p:ph type="body" sz="quarter" idx="17" hasCustomPrompt="1"/>
          </p:nvPr>
        </p:nvSpPr>
        <p:spPr bwMode="gray">
          <a:xfrm>
            <a:off x="6203949" y="493339"/>
            <a:ext cx="252000" cy="215444"/>
          </a:xfrm>
        </p:spPr>
        <p:txBody>
          <a:bodyPr anchor="b">
            <a:spAutoFit/>
          </a:bodyPr>
          <a:lstStyle>
            <a:lvl1pPr marL="0" indent="0">
              <a:spcBef>
                <a:spcPts val="0"/>
              </a:spcBef>
              <a:buFont typeface="Effra" panose="020B0604020202020204" pitchFamily="34" charset="0"/>
              <a:buNone/>
              <a:defRPr sz="1400" b="1">
                <a:solidFill>
                  <a:schemeClr val="tx2"/>
                </a:solidFill>
                <a:latin typeface="Effra" panose="020B0603020203020204" pitchFamily="34" charset="0"/>
              </a:defRPr>
            </a:lvl1pPr>
            <a:lvl2pPr marL="0" indent="0">
              <a:spcBef>
                <a:spcPts val="0"/>
              </a:spcBef>
              <a:buFont typeface="Effra" panose="020B0604020202020204" pitchFamily="34" charset="0"/>
              <a:buNone/>
              <a:defRPr sz="1400" b="1">
                <a:solidFill>
                  <a:schemeClr val="tx2"/>
                </a:solidFill>
                <a:latin typeface="Effra" panose="020B0603020203020204" pitchFamily="34" charset="0"/>
              </a:defRPr>
            </a:lvl2pPr>
            <a:lvl3pPr marL="0" indent="0">
              <a:spcBef>
                <a:spcPts val="0"/>
              </a:spcBef>
              <a:buNone/>
              <a:defRPr sz="1400" b="1">
                <a:solidFill>
                  <a:schemeClr val="tx2"/>
                </a:solidFill>
                <a:latin typeface="Effra" panose="020B0603020203020204" pitchFamily="34" charset="0"/>
              </a:defRPr>
            </a:lvl3pPr>
            <a:lvl4pPr marL="0" indent="0">
              <a:spcBef>
                <a:spcPts val="0"/>
              </a:spcBef>
              <a:buNone/>
              <a:defRPr sz="1400" b="1">
                <a:solidFill>
                  <a:schemeClr val="tx2"/>
                </a:solidFill>
                <a:latin typeface="Effra" panose="020B0603020203020204" pitchFamily="34" charset="0"/>
              </a:defRPr>
            </a:lvl4pPr>
            <a:lvl5pPr marL="0" indent="0">
              <a:spcBef>
                <a:spcPts val="0"/>
              </a:spcBef>
              <a:buNone/>
              <a:defRPr sz="1400" b="1">
                <a:solidFill>
                  <a:schemeClr val="tx2"/>
                </a:solidFill>
                <a:latin typeface="Effra" panose="020B0603020203020204" pitchFamily="34" charset="0"/>
              </a:defRPr>
            </a:lvl5pPr>
            <a:lvl6pPr marL="0" indent="0">
              <a:spcBef>
                <a:spcPts val="0"/>
              </a:spcBef>
              <a:buNone/>
              <a:defRPr sz="1400" b="1">
                <a:solidFill>
                  <a:schemeClr val="tx2"/>
                </a:solidFill>
                <a:latin typeface="Effra" panose="020B0603020203020204" pitchFamily="34" charset="0"/>
              </a:defRPr>
            </a:lvl6pPr>
            <a:lvl7pPr marL="0" indent="0">
              <a:spcBef>
                <a:spcPts val="0"/>
              </a:spcBef>
              <a:buNone/>
              <a:defRPr sz="1400" b="1">
                <a:solidFill>
                  <a:schemeClr val="tx2"/>
                </a:solidFill>
                <a:latin typeface="Effra" panose="020B0603020203020204" pitchFamily="34" charset="0"/>
              </a:defRPr>
            </a:lvl7pPr>
            <a:lvl8pPr marL="0" indent="0">
              <a:spcBef>
                <a:spcPts val="0"/>
              </a:spcBef>
              <a:buNone/>
              <a:defRPr sz="1400" b="1">
                <a:solidFill>
                  <a:schemeClr val="tx2"/>
                </a:solidFill>
                <a:latin typeface="Effra" panose="020B0603020203020204" pitchFamily="34" charset="0"/>
              </a:defRPr>
            </a:lvl8pPr>
            <a:lvl9pPr marL="0" indent="0">
              <a:spcBef>
                <a:spcPts val="0"/>
              </a:spcBef>
              <a:buNone/>
              <a:defRPr sz="1400" b="1">
                <a:solidFill>
                  <a:schemeClr val="tx2"/>
                </a:solidFill>
                <a:latin typeface="Effra" panose="020B0603020203020204" pitchFamily="34" charset="0"/>
              </a:defRPr>
            </a:lvl9pPr>
          </a:lstStyle>
          <a:p>
            <a:pPr lvl="0"/>
            <a:r>
              <a:rPr lang="de-DE" dirty="0"/>
              <a:t>0X</a:t>
            </a:r>
          </a:p>
        </p:txBody>
      </p:sp>
      <p:sp>
        <p:nvSpPr>
          <p:cNvPr id="9" name="Kapitelname Platzhalter">
            <a:extLst>
              <a:ext uri="{FF2B5EF4-FFF2-40B4-BE49-F238E27FC236}">
                <a16:creationId xmlns:a16="http://schemas.microsoft.com/office/drawing/2014/main" id="{D0992C29-A8EC-458F-AACB-F0EF22F6C46D}"/>
              </a:ext>
            </a:extLst>
          </p:cNvPr>
          <p:cNvSpPr>
            <a:spLocks noGrp="1"/>
          </p:cNvSpPr>
          <p:nvPr>
            <p:ph type="body" sz="quarter" idx="14" hasCustomPrompt="1"/>
          </p:nvPr>
        </p:nvSpPr>
        <p:spPr bwMode="gray">
          <a:xfrm>
            <a:off x="6564052" y="493339"/>
            <a:ext cx="4608000" cy="215444"/>
          </a:xfrm>
        </p:spPr>
        <p:txBody>
          <a:bodyPr anchor="b">
            <a:spAutoFit/>
          </a:bodyPr>
          <a:lstStyle>
            <a:lvl1pPr marL="0" indent="0">
              <a:spcBef>
                <a:spcPts val="0"/>
              </a:spcBef>
              <a:buFont typeface="Effra" panose="020B0604020202020204" pitchFamily="34" charset="0"/>
              <a:buNone/>
              <a:defRPr sz="1400" b="1">
                <a:solidFill>
                  <a:schemeClr val="tx2"/>
                </a:solidFill>
                <a:latin typeface="Effra" panose="020B0603020203020204" pitchFamily="34" charset="0"/>
              </a:defRPr>
            </a:lvl1pPr>
            <a:lvl2pPr marL="0" indent="0">
              <a:spcBef>
                <a:spcPts val="0"/>
              </a:spcBef>
              <a:buFont typeface="Effra" panose="020B0604020202020204" pitchFamily="34" charset="0"/>
              <a:buNone/>
              <a:defRPr sz="1400" b="1">
                <a:solidFill>
                  <a:schemeClr val="tx2"/>
                </a:solidFill>
                <a:latin typeface="Effra" panose="020B0603020203020204" pitchFamily="34" charset="0"/>
              </a:defRPr>
            </a:lvl2pPr>
            <a:lvl3pPr marL="0" indent="0">
              <a:spcBef>
                <a:spcPts val="0"/>
              </a:spcBef>
              <a:buNone/>
              <a:defRPr sz="1400" b="1">
                <a:solidFill>
                  <a:schemeClr val="tx2"/>
                </a:solidFill>
                <a:latin typeface="Effra" panose="020B0603020203020204" pitchFamily="34" charset="0"/>
              </a:defRPr>
            </a:lvl3pPr>
            <a:lvl4pPr marL="0" indent="0">
              <a:spcBef>
                <a:spcPts val="0"/>
              </a:spcBef>
              <a:buNone/>
              <a:defRPr sz="1400" b="1">
                <a:solidFill>
                  <a:schemeClr val="tx2"/>
                </a:solidFill>
                <a:latin typeface="Effra" panose="020B0603020203020204" pitchFamily="34" charset="0"/>
              </a:defRPr>
            </a:lvl4pPr>
            <a:lvl5pPr marL="0" indent="0">
              <a:spcBef>
                <a:spcPts val="0"/>
              </a:spcBef>
              <a:buNone/>
              <a:defRPr sz="1400" b="1">
                <a:solidFill>
                  <a:schemeClr val="tx2"/>
                </a:solidFill>
                <a:latin typeface="Effra" panose="020B0603020203020204" pitchFamily="34" charset="0"/>
              </a:defRPr>
            </a:lvl5pPr>
            <a:lvl6pPr marL="0" indent="0">
              <a:spcBef>
                <a:spcPts val="0"/>
              </a:spcBef>
              <a:buNone/>
              <a:defRPr sz="1400" b="1">
                <a:solidFill>
                  <a:schemeClr val="tx2"/>
                </a:solidFill>
                <a:latin typeface="Effra" panose="020B0603020203020204" pitchFamily="34" charset="0"/>
              </a:defRPr>
            </a:lvl6pPr>
            <a:lvl7pPr marL="0" indent="0">
              <a:spcBef>
                <a:spcPts val="0"/>
              </a:spcBef>
              <a:buNone/>
              <a:defRPr sz="1400" b="1">
                <a:solidFill>
                  <a:schemeClr val="tx2"/>
                </a:solidFill>
                <a:latin typeface="Effra" panose="020B0603020203020204" pitchFamily="34" charset="0"/>
              </a:defRPr>
            </a:lvl7pPr>
            <a:lvl8pPr marL="0" indent="0">
              <a:spcBef>
                <a:spcPts val="0"/>
              </a:spcBef>
              <a:buNone/>
              <a:defRPr sz="1400" b="1">
                <a:solidFill>
                  <a:schemeClr val="tx2"/>
                </a:solidFill>
                <a:latin typeface="Effra" panose="020B0603020203020204" pitchFamily="34" charset="0"/>
              </a:defRPr>
            </a:lvl8pPr>
            <a:lvl9pPr marL="0" indent="0">
              <a:spcBef>
                <a:spcPts val="0"/>
              </a:spcBef>
              <a:buNone/>
              <a:defRPr sz="1400" b="1">
                <a:solidFill>
                  <a:schemeClr val="tx2"/>
                </a:solidFill>
                <a:latin typeface="Effra" panose="020B0603020203020204" pitchFamily="34" charset="0"/>
              </a:defRPr>
            </a:lvl9pPr>
          </a:lstStyle>
          <a:p>
            <a:pPr lvl="0"/>
            <a:r>
              <a:rPr lang="de-DE" noProof="0" dirty="0"/>
              <a:t>Kapitelnamen</a:t>
            </a:r>
            <a:r>
              <a:rPr lang="de-DE" dirty="0"/>
              <a:t> durch Klicken bearbeiten</a:t>
            </a:r>
          </a:p>
        </p:txBody>
      </p:sp>
    </p:spTree>
    <p:extLst>
      <p:ext uri="{BB962C8B-B14F-4D97-AF65-F5344CB8AC3E}">
        <p14:creationId xmlns:p14="http://schemas.microsoft.com/office/powerpoint/2010/main" val="240983346"/>
      </p:ext>
    </p:extLst>
  </p:cSld>
  <p:clrMapOvr>
    <a:masterClrMapping/>
  </p:clrMapOvr>
  <p:extLst>
    <p:ext uri="{DCECCB84-F9BA-43D5-87BE-67443E8EF086}">
      <p15:sldGuideLst xmlns:p15="http://schemas.microsoft.com/office/powerpoint/2012/main">
        <p15:guide id="1" orient="horz" pos="709" userDrawn="1">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 Statement/Zitat (Hellblau)">
    <p:bg>
      <p:bgPr>
        <a:solidFill>
          <a:schemeClr val="accent6"/>
        </a:solidFill>
        <a:effectLst/>
      </p:bgPr>
    </p:bg>
    <p:spTree>
      <p:nvGrpSpPr>
        <p:cNvPr id="1" name=""/>
        <p:cNvGrpSpPr/>
        <p:nvPr/>
      </p:nvGrpSpPr>
      <p:grpSpPr>
        <a:xfrm>
          <a:off x="0" y="0"/>
          <a:ext cx="0" cy="0"/>
          <a:chOff x="0" y="0"/>
          <a:chExt cx="0" cy="0"/>
        </a:xfrm>
      </p:grpSpPr>
      <p:graphicFrame>
        <p:nvGraphicFramePr>
          <p:cNvPr id="6" name="Objekt 5" hidden="1">
            <a:extLst>
              <a:ext uri="{FF2B5EF4-FFF2-40B4-BE49-F238E27FC236}">
                <a16:creationId xmlns:a16="http://schemas.microsoft.com/office/drawing/2014/main" id="{09C7B393-62DF-448D-88FE-60C000AEB22C}"/>
              </a:ext>
            </a:extLst>
          </p:cNvPr>
          <p:cNvGraphicFramePr>
            <a:graphicFrameLocks noChangeAspect="1"/>
          </p:cNvGraphicFramePr>
          <p:nvPr userDrawn="1">
            <p:custDataLst>
              <p:tags r:id="rId1"/>
            </p:custDataLst>
            <p:extLst>
              <p:ext uri="{D42A27DB-BD31-4B8C-83A1-F6EECF244321}">
                <p14:modId xmlns:p14="http://schemas.microsoft.com/office/powerpoint/2010/main" val="398557832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06" imgH="306" progId="TCLayout.ActiveDocument.1">
                  <p:embed/>
                </p:oleObj>
              </mc:Choice>
              <mc:Fallback>
                <p:oleObj name="think-cell Folie" r:id="rId3" imgW="306" imgH="306" progId="TCLayout.ActiveDocument.1">
                  <p:embed/>
                  <p:pic>
                    <p:nvPicPr>
                      <p:cNvPr id="6" name="Objekt 5" hidden="1">
                        <a:extLst>
                          <a:ext uri="{FF2B5EF4-FFF2-40B4-BE49-F238E27FC236}">
                            <a16:creationId xmlns:a16="http://schemas.microsoft.com/office/drawing/2014/main" id="{09C7B393-62DF-448D-88FE-60C000AEB22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0" name="Titel 9">
            <a:extLst>
              <a:ext uri="{FF2B5EF4-FFF2-40B4-BE49-F238E27FC236}">
                <a16:creationId xmlns:a16="http://schemas.microsoft.com/office/drawing/2014/main" id="{33C6DCF9-7AFB-4D6A-8727-D2A08195392F}"/>
              </a:ext>
            </a:extLst>
          </p:cNvPr>
          <p:cNvSpPr>
            <a:spLocks noGrp="1"/>
          </p:cNvSpPr>
          <p:nvPr>
            <p:ph type="title" hasCustomPrompt="1"/>
          </p:nvPr>
        </p:nvSpPr>
        <p:spPr bwMode="gray">
          <a:xfrm>
            <a:off x="1019436" y="1124744"/>
            <a:ext cx="10152000" cy="2150204"/>
          </a:xfrm>
        </p:spPr>
        <p:txBody>
          <a:bodyPr vert="horz" anchor="t"/>
          <a:lstStyle>
            <a:lvl1pPr>
              <a:defRPr sz="5400"/>
            </a:lvl1pPr>
          </a:lstStyle>
          <a:p>
            <a:pPr lvl="0"/>
            <a:r>
              <a:rPr lang="de-DE" dirty="0"/>
              <a:t>Statement/Zwischenfazit durch Klicken bearbeiten (kann auch mehrere Zeilen lang sein)</a:t>
            </a:r>
          </a:p>
        </p:txBody>
      </p:sp>
      <p:pic>
        <p:nvPicPr>
          <p:cNvPr id="11" name="Apostroph URL">
            <a:hlinkClick r:id="rId5"/>
            <a:extLst>
              <a:ext uri="{FF2B5EF4-FFF2-40B4-BE49-F238E27FC236}">
                <a16:creationId xmlns:a16="http://schemas.microsoft.com/office/drawing/2014/main" id="{8753FF3A-BE12-48FB-81E7-AE5944054308}"/>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bwMode="gray">
          <a:xfrm>
            <a:off x="6208711" y="6525535"/>
            <a:ext cx="1541106" cy="158400"/>
          </a:xfrm>
          <a:prstGeom prst="rect">
            <a:avLst/>
          </a:prstGeom>
        </p:spPr>
      </p:pic>
      <p:sp>
        <p:nvSpPr>
          <p:cNvPr id="4" name="Foliennummernplatzhalter 3">
            <a:extLst>
              <a:ext uri="{FF2B5EF4-FFF2-40B4-BE49-F238E27FC236}">
                <a16:creationId xmlns:a16="http://schemas.microsoft.com/office/drawing/2014/main" id="{2B628830-781A-4331-8FD9-96529EC82D2E}"/>
              </a:ext>
            </a:extLst>
          </p:cNvPr>
          <p:cNvSpPr>
            <a:spLocks noGrp="1"/>
          </p:cNvSpPr>
          <p:nvPr>
            <p:ph type="sldNum" sz="quarter" idx="11"/>
          </p:nvPr>
        </p:nvSpPr>
        <p:spPr bwMode="gray"/>
        <p:txBody>
          <a:bodyPr/>
          <a:lstStyle>
            <a:lvl1pPr>
              <a:defRPr/>
            </a:lvl1pPr>
          </a:lstStyle>
          <a:p>
            <a:fld id="{2D3ABA89-5E62-48D8-9951-C2FF3009A26F}" type="slidenum">
              <a:rPr lang="de-DE" smtClean="0"/>
              <a:pPr/>
              <a:t>‹Nr.›</a:t>
            </a:fld>
            <a:endParaRPr lang="de-DE" dirty="0"/>
          </a:p>
        </p:txBody>
      </p:sp>
      <p:pic>
        <p:nvPicPr>
          <p:cNvPr id="12" name="Grafik 11">
            <a:extLst>
              <a:ext uri="{FF2B5EF4-FFF2-40B4-BE49-F238E27FC236}">
                <a16:creationId xmlns:a16="http://schemas.microsoft.com/office/drawing/2014/main" id="{8C555324-8357-45A4-A7E7-78A95ED0B01A}"/>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bwMode="gray">
          <a:xfrm>
            <a:off x="212715" y="106719"/>
            <a:ext cx="375105" cy="720000"/>
          </a:xfrm>
          <a:prstGeom prst="rect">
            <a:avLst/>
          </a:prstGeom>
        </p:spPr>
      </p:pic>
      <p:sp>
        <p:nvSpPr>
          <p:cNvPr id="8" name="Kapitelnummer Platzhalter">
            <a:extLst>
              <a:ext uri="{FF2B5EF4-FFF2-40B4-BE49-F238E27FC236}">
                <a16:creationId xmlns:a16="http://schemas.microsoft.com/office/drawing/2014/main" id="{9F3922B9-5723-4CD7-92E1-6F958A3A1D9D}"/>
              </a:ext>
            </a:extLst>
          </p:cNvPr>
          <p:cNvSpPr>
            <a:spLocks noGrp="1"/>
          </p:cNvSpPr>
          <p:nvPr>
            <p:ph type="body" sz="quarter" idx="17" hasCustomPrompt="1"/>
          </p:nvPr>
        </p:nvSpPr>
        <p:spPr bwMode="gray">
          <a:xfrm>
            <a:off x="6203949" y="493339"/>
            <a:ext cx="252000" cy="215444"/>
          </a:xfrm>
        </p:spPr>
        <p:txBody>
          <a:bodyPr anchor="b">
            <a:spAutoFit/>
          </a:bodyPr>
          <a:lstStyle>
            <a:lvl1pPr marL="0" indent="0">
              <a:spcBef>
                <a:spcPts val="0"/>
              </a:spcBef>
              <a:buFont typeface="Effra" panose="020B0604020202020204" pitchFamily="34" charset="0"/>
              <a:buNone/>
              <a:defRPr sz="1400" b="1">
                <a:solidFill>
                  <a:schemeClr val="tx2"/>
                </a:solidFill>
                <a:latin typeface="Effra" panose="020B0603020203020204" pitchFamily="34" charset="0"/>
              </a:defRPr>
            </a:lvl1pPr>
            <a:lvl2pPr marL="0" indent="0">
              <a:spcBef>
                <a:spcPts val="0"/>
              </a:spcBef>
              <a:buFont typeface="Effra" panose="020B0604020202020204" pitchFamily="34" charset="0"/>
              <a:buNone/>
              <a:defRPr sz="1400" b="1">
                <a:solidFill>
                  <a:schemeClr val="tx2"/>
                </a:solidFill>
                <a:latin typeface="Effra" panose="020B0603020203020204" pitchFamily="34" charset="0"/>
              </a:defRPr>
            </a:lvl2pPr>
            <a:lvl3pPr marL="0" indent="0">
              <a:spcBef>
                <a:spcPts val="0"/>
              </a:spcBef>
              <a:buNone/>
              <a:defRPr sz="1400" b="1">
                <a:solidFill>
                  <a:schemeClr val="tx2"/>
                </a:solidFill>
                <a:latin typeface="Effra" panose="020B0603020203020204" pitchFamily="34" charset="0"/>
              </a:defRPr>
            </a:lvl3pPr>
            <a:lvl4pPr marL="0" indent="0">
              <a:spcBef>
                <a:spcPts val="0"/>
              </a:spcBef>
              <a:buNone/>
              <a:defRPr sz="1400" b="1">
                <a:solidFill>
                  <a:schemeClr val="tx2"/>
                </a:solidFill>
                <a:latin typeface="Effra" panose="020B0603020203020204" pitchFamily="34" charset="0"/>
              </a:defRPr>
            </a:lvl4pPr>
            <a:lvl5pPr marL="0" indent="0">
              <a:spcBef>
                <a:spcPts val="0"/>
              </a:spcBef>
              <a:buNone/>
              <a:defRPr sz="1400" b="1">
                <a:solidFill>
                  <a:schemeClr val="tx2"/>
                </a:solidFill>
                <a:latin typeface="Effra" panose="020B0603020203020204" pitchFamily="34" charset="0"/>
              </a:defRPr>
            </a:lvl5pPr>
            <a:lvl6pPr marL="0" indent="0">
              <a:spcBef>
                <a:spcPts val="0"/>
              </a:spcBef>
              <a:buNone/>
              <a:defRPr sz="1400" b="1">
                <a:solidFill>
                  <a:schemeClr val="tx2"/>
                </a:solidFill>
                <a:latin typeface="Effra" panose="020B0603020203020204" pitchFamily="34" charset="0"/>
              </a:defRPr>
            </a:lvl6pPr>
            <a:lvl7pPr marL="0" indent="0">
              <a:spcBef>
                <a:spcPts val="0"/>
              </a:spcBef>
              <a:buNone/>
              <a:defRPr sz="1400" b="1">
                <a:solidFill>
                  <a:schemeClr val="tx2"/>
                </a:solidFill>
                <a:latin typeface="Effra" panose="020B0603020203020204" pitchFamily="34" charset="0"/>
              </a:defRPr>
            </a:lvl7pPr>
            <a:lvl8pPr marL="0" indent="0">
              <a:spcBef>
                <a:spcPts val="0"/>
              </a:spcBef>
              <a:buNone/>
              <a:defRPr sz="1400" b="1">
                <a:solidFill>
                  <a:schemeClr val="tx2"/>
                </a:solidFill>
                <a:latin typeface="Effra" panose="020B0603020203020204" pitchFamily="34" charset="0"/>
              </a:defRPr>
            </a:lvl8pPr>
            <a:lvl9pPr marL="0" indent="0">
              <a:spcBef>
                <a:spcPts val="0"/>
              </a:spcBef>
              <a:buNone/>
              <a:defRPr sz="1400" b="1">
                <a:solidFill>
                  <a:schemeClr val="tx2"/>
                </a:solidFill>
                <a:latin typeface="Effra" panose="020B0603020203020204" pitchFamily="34" charset="0"/>
              </a:defRPr>
            </a:lvl9pPr>
          </a:lstStyle>
          <a:p>
            <a:pPr lvl="0"/>
            <a:r>
              <a:rPr lang="de-DE" dirty="0"/>
              <a:t>0X</a:t>
            </a:r>
          </a:p>
        </p:txBody>
      </p:sp>
      <p:sp>
        <p:nvSpPr>
          <p:cNvPr id="9" name="Kapitelname Platzhalter">
            <a:extLst>
              <a:ext uri="{FF2B5EF4-FFF2-40B4-BE49-F238E27FC236}">
                <a16:creationId xmlns:a16="http://schemas.microsoft.com/office/drawing/2014/main" id="{D0992C29-A8EC-458F-AACB-F0EF22F6C46D}"/>
              </a:ext>
            </a:extLst>
          </p:cNvPr>
          <p:cNvSpPr>
            <a:spLocks noGrp="1"/>
          </p:cNvSpPr>
          <p:nvPr>
            <p:ph type="body" sz="quarter" idx="14" hasCustomPrompt="1"/>
          </p:nvPr>
        </p:nvSpPr>
        <p:spPr bwMode="gray">
          <a:xfrm>
            <a:off x="6564052" y="493339"/>
            <a:ext cx="4608000" cy="215444"/>
          </a:xfrm>
        </p:spPr>
        <p:txBody>
          <a:bodyPr anchor="b">
            <a:spAutoFit/>
          </a:bodyPr>
          <a:lstStyle>
            <a:lvl1pPr marL="0" indent="0">
              <a:spcBef>
                <a:spcPts val="0"/>
              </a:spcBef>
              <a:buFont typeface="Effra" panose="020B0604020202020204" pitchFamily="34" charset="0"/>
              <a:buNone/>
              <a:defRPr sz="1400" b="1">
                <a:solidFill>
                  <a:schemeClr val="tx2"/>
                </a:solidFill>
                <a:latin typeface="Effra" panose="020B0603020203020204" pitchFamily="34" charset="0"/>
              </a:defRPr>
            </a:lvl1pPr>
            <a:lvl2pPr marL="0" indent="0">
              <a:spcBef>
                <a:spcPts val="0"/>
              </a:spcBef>
              <a:buFont typeface="Effra" panose="020B0604020202020204" pitchFamily="34" charset="0"/>
              <a:buNone/>
              <a:defRPr sz="1400" b="1">
                <a:solidFill>
                  <a:schemeClr val="tx2"/>
                </a:solidFill>
                <a:latin typeface="Effra" panose="020B0603020203020204" pitchFamily="34" charset="0"/>
              </a:defRPr>
            </a:lvl2pPr>
            <a:lvl3pPr marL="0" indent="0">
              <a:spcBef>
                <a:spcPts val="0"/>
              </a:spcBef>
              <a:buNone/>
              <a:defRPr sz="1400" b="1">
                <a:solidFill>
                  <a:schemeClr val="tx2"/>
                </a:solidFill>
                <a:latin typeface="Effra" panose="020B0603020203020204" pitchFamily="34" charset="0"/>
              </a:defRPr>
            </a:lvl3pPr>
            <a:lvl4pPr marL="0" indent="0">
              <a:spcBef>
                <a:spcPts val="0"/>
              </a:spcBef>
              <a:buNone/>
              <a:defRPr sz="1400" b="1">
                <a:solidFill>
                  <a:schemeClr val="tx2"/>
                </a:solidFill>
                <a:latin typeface="Effra" panose="020B0603020203020204" pitchFamily="34" charset="0"/>
              </a:defRPr>
            </a:lvl4pPr>
            <a:lvl5pPr marL="0" indent="0">
              <a:spcBef>
                <a:spcPts val="0"/>
              </a:spcBef>
              <a:buNone/>
              <a:defRPr sz="1400" b="1">
                <a:solidFill>
                  <a:schemeClr val="tx2"/>
                </a:solidFill>
                <a:latin typeface="Effra" panose="020B0603020203020204" pitchFamily="34" charset="0"/>
              </a:defRPr>
            </a:lvl5pPr>
            <a:lvl6pPr marL="0" indent="0">
              <a:spcBef>
                <a:spcPts val="0"/>
              </a:spcBef>
              <a:buNone/>
              <a:defRPr sz="1400" b="1">
                <a:solidFill>
                  <a:schemeClr val="tx2"/>
                </a:solidFill>
                <a:latin typeface="Effra" panose="020B0603020203020204" pitchFamily="34" charset="0"/>
              </a:defRPr>
            </a:lvl6pPr>
            <a:lvl7pPr marL="0" indent="0">
              <a:spcBef>
                <a:spcPts val="0"/>
              </a:spcBef>
              <a:buNone/>
              <a:defRPr sz="1400" b="1">
                <a:solidFill>
                  <a:schemeClr val="tx2"/>
                </a:solidFill>
                <a:latin typeface="Effra" panose="020B0603020203020204" pitchFamily="34" charset="0"/>
              </a:defRPr>
            </a:lvl7pPr>
            <a:lvl8pPr marL="0" indent="0">
              <a:spcBef>
                <a:spcPts val="0"/>
              </a:spcBef>
              <a:buNone/>
              <a:defRPr sz="1400" b="1">
                <a:solidFill>
                  <a:schemeClr val="tx2"/>
                </a:solidFill>
                <a:latin typeface="Effra" panose="020B0603020203020204" pitchFamily="34" charset="0"/>
              </a:defRPr>
            </a:lvl8pPr>
            <a:lvl9pPr marL="0" indent="0">
              <a:spcBef>
                <a:spcPts val="0"/>
              </a:spcBef>
              <a:buNone/>
              <a:defRPr sz="1400" b="1">
                <a:solidFill>
                  <a:schemeClr val="tx2"/>
                </a:solidFill>
                <a:latin typeface="Effra" panose="020B0603020203020204" pitchFamily="34" charset="0"/>
              </a:defRPr>
            </a:lvl9pPr>
          </a:lstStyle>
          <a:p>
            <a:pPr lvl="0"/>
            <a:r>
              <a:rPr lang="de-DE" noProof="0" dirty="0"/>
              <a:t>Kapitelnamen</a:t>
            </a:r>
            <a:r>
              <a:rPr lang="de-DE" dirty="0"/>
              <a:t> durch Klicken bearbeiten</a:t>
            </a:r>
          </a:p>
        </p:txBody>
      </p:sp>
    </p:spTree>
    <p:extLst>
      <p:ext uri="{BB962C8B-B14F-4D97-AF65-F5344CB8AC3E}">
        <p14:creationId xmlns:p14="http://schemas.microsoft.com/office/powerpoint/2010/main" val="137087670"/>
      </p:ext>
    </p:extLst>
  </p:cSld>
  <p:clrMapOvr>
    <a:masterClrMapping/>
  </p:clrMapOvr>
  <p:extLst>
    <p:ext uri="{DCECCB84-F9BA-43D5-87BE-67443E8EF086}">
      <p15:sldGuideLst xmlns:p15="http://schemas.microsoft.com/office/powerpoint/2012/main">
        <p15:guide id="1" orient="horz" pos="709" userDrawn="1">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 Statement/Zitat (Gelb)">
    <p:bg>
      <p:bgPr>
        <a:solidFill>
          <a:schemeClr val="accent4"/>
        </a:solidFill>
        <a:effectLst/>
      </p:bgPr>
    </p:bg>
    <p:spTree>
      <p:nvGrpSpPr>
        <p:cNvPr id="1" name=""/>
        <p:cNvGrpSpPr/>
        <p:nvPr/>
      </p:nvGrpSpPr>
      <p:grpSpPr>
        <a:xfrm>
          <a:off x="0" y="0"/>
          <a:ext cx="0" cy="0"/>
          <a:chOff x="0" y="0"/>
          <a:chExt cx="0" cy="0"/>
        </a:xfrm>
      </p:grpSpPr>
      <p:graphicFrame>
        <p:nvGraphicFramePr>
          <p:cNvPr id="6" name="Objekt 5" hidden="1">
            <a:extLst>
              <a:ext uri="{FF2B5EF4-FFF2-40B4-BE49-F238E27FC236}">
                <a16:creationId xmlns:a16="http://schemas.microsoft.com/office/drawing/2014/main" id="{09C7B393-62DF-448D-88FE-60C000AEB22C}"/>
              </a:ext>
            </a:extLst>
          </p:cNvPr>
          <p:cNvGraphicFramePr>
            <a:graphicFrameLocks noChangeAspect="1"/>
          </p:cNvGraphicFramePr>
          <p:nvPr userDrawn="1">
            <p:custDataLst>
              <p:tags r:id="rId1"/>
            </p:custDataLst>
            <p:extLst>
              <p:ext uri="{D42A27DB-BD31-4B8C-83A1-F6EECF244321}">
                <p14:modId xmlns:p14="http://schemas.microsoft.com/office/powerpoint/2010/main" val="345518002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06" imgH="306" progId="TCLayout.ActiveDocument.1">
                  <p:embed/>
                </p:oleObj>
              </mc:Choice>
              <mc:Fallback>
                <p:oleObj name="think-cell Folie" r:id="rId3" imgW="306" imgH="306" progId="TCLayout.ActiveDocument.1">
                  <p:embed/>
                  <p:pic>
                    <p:nvPicPr>
                      <p:cNvPr id="6" name="Objekt 5" hidden="1">
                        <a:extLst>
                          <a:ext uri="{FF2B5EF4-FFF2-40B4-BE49-F238E27FC236}">
                            <a16:creationId xmlns:a16="http://schemas.microsoft.com/office/drawing/2014/main" id="{09C7B393-62DF-448D-88FE-60C000AEB22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0" name="Titel 9">
            <a:extLst>
              <a:ext uri="{FF2B5EF4-FFF2-40B4-BE49-F238E27FC236}">
                <a16:creationId xmlns:a16="http://schemas.microsoft.com/office/drawing/2014/main" id="{0757444A-DAAE-499A-91DF-53BF496DFE39}"/>
              </a:ext>
            </a:extLst>
          </p:cNvPr>
          <p:cNvSpPr>
            <a:spLocks noGrp="1"/>
          </p:cNvSpPr>
          <p:nvPr>
            <p:ph type="title" hasCustomPrompt="1"/>
          </p:nvPr>
        </p:nvSpPr>
        <p:spPr bwMode="gray">
          <a:xfrm>
            <a:off x="1019436" y="1124744"/>
            <a:ext cx="10152000" cy="2150204"/>
          </a:xfrm>
        </p:spPr>
        <p:txBody>
          <a:bodyPr vert="horz" anchor="t"/>
          <a:lstStyle>
            <a:lvl1pPr>
              <a:defRPr sz="5400"/>
            </a:lvl1pPr>
          </a:lstStyle>
          <a:p>
            <a:pPr lvl="0"/>
            <a:r>
              <a:rPr lang="de-DE" dirty="0"/>
              <a:t>Statement/Zwischenfazit durch Klicken bearbeiten (kann auch mehrere Zeilen lang sein)</a:t>
            </a:r>
          </a:p>
        </p:txBody>
      </p:sp>
      <p:pic>
        <p:nvPicPr>
          <p:cNvPr id="11" name="Apostroph URL">
            <a:hlinkClick r:id="rId5"/>
            <a:extLst>
              <a:ext uri="{FF2B5EF4-FFF2-40B4-BE49-F238E27FC236}">
                <a16:creationId xmlns:a16="http://schemas.microsoft.com/office/drawing/2014/main" id="{B5F43FAC-BAF9-430E-8790-159D59DB0ACE}"/>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bwMode="gray">
          <a:xfrm>
            <a:off x="6208711" y="6525535"/>
            <a:ext cx="1541106" cy="158400"/>
          </a:xfrm>
          <a:prstGeom prst="rect">
            <a:avLst/>
          </a:prstGeom>
        </p:spPr>
      </p:pic>
      <p:sp>
        <p:nvSpPr>
          <p:cNvPr id="4" name="Foliennummernplatzhalter 3">
            <a:extLst>
              <a:ext uri="{FF2B5EF4-FFF2-40B4-BE49-F238E27FC236}">
                <a16:creationId xmlns:a16="http://schemas.microsoft.com/office/drawing/2014/main" id="{2B628830-781A-4331-8FD9-96529EC82D2E}"/>
              </a:ext>
            </a:extLst>
          </p:cNvPr>
          <p:cNvSpPr>
            <a:spLocks noGrp="1"/>
          </p:cNvSpPr>
          <p:nvPr>
            <p:ph type="sldNum" sz="quarter" idx="11"/>
          </p:nvPr>
        </p:nvSpPr>
        <p:spPr bwMode="gray"/>
        <p:txBody>
          <a:bodyPr/>
          <a:lstStyle>
            <a:lvl1pPr>
              <a:defRPr/>
            </a:lvl1pPr>
          </a:lstStyle>
          <a:p>
            <a:fld id="{2D3ABA89-5E62-48D8-9951-C2FF3009A26F}" type="slidenum">
              <a:rPr lang="de-DE" smtClean="0"/>
              <a:pPr/>
              <a:t>‹Nr.›</a:t>
            </a:fld>
            <a:endParaRPr lang="de-DE" dirty="0"/>
          </a:p>
        </p:txBody>
      </p:sp>
      <p:pic>
        <p:nvPicPr>
          <p:cNvPr id="13" name="Grafik 12">
            <a:extLst>
              <a:ext uri="{FF2B5EF4-FFF2-40B4-BE49-F238E27FC236}">
                <a16:creationId xmlns:a16="http://schemas.microsoft.com/office/drawing/2014/main" id="{8B4B31A6-1F9C-4C7F-9EF6-59F0217E4E95}"/>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bwMode="gray">
          <a:xfrm>
            <a:off x="212715" y="106719"/>
            <a:ext cx="375105" cy="720000"/>
          </a:xfrm>
          <a:prstGeom prst="rect">
            <a:avLst/>
          </a:prstGeom>
        </p:spPr>
      </p:pic>
      <p:sp>
        <p:nvSpPr>
          <p:cNvPr id="8" name="Kapitelnummer Platzhalter">
            <a:extLst>
              <a:ext uri="{FF2B5EF4-FFF2-40B4-BE49-F238E27FC236}">
                <a16:creationId xmlns:a16="http://schemas.microsoft.com/office/drawing/2014/main" id="{9F3922B9-5723-4CD7-92E1-6F958A3A1D9D}"/>
              </a:ext>
            </a:extLst>
          </p:cNvPr>
          <p:cNvSpPr>
            <a:spLocks noGrp="1"/>
          </p:cNvSpPr>
          <p:nvPr>
            <p:ph type="body" sz="quarter" idx="17" hasCustomPrompt="1"/>
          </p:nvPr>
        </p:nvSpPr>
        <p:spPr bwMode="gray">
          <a:xfrm>
            <a:off x="6203949" y="493339"/>
            <a:ext cx="252000" cy="215444"/>
          </a:xfrm>
        </p:spPr>
        <p:txBody>
          <a:bodyPr anchor="b">
            <a:spAutoFit/>
          </a:bodyPr>
          <a:lstStyle>
            <a:lvl1pPr marL="0" indent="0">
              <a:spcBef>
                <a:spcPts val="0"/>
              </a:spcBef>
              <a:buFont typeface="Effra" panose="020B0604020202020204" pitchFamily="34" charset="0"/>
              <a:buNone/>
              <a:defRPr sz="1400" b="1">
                <a:solidFill>
                  <a:schemeClr val="tx2"/>
                </a:solidFill>
                <a:latin typeface="Effra" panose="020B0603020203020204" pitchFamily="34" charset="0"/>
              </a:defRPr>
            </a:lvl1pPr>
            <a:lvl2pPr marL="0" indent="0">
              <a:spcBef>
                <a:spcPts val="0"/>
              </a:spcBef>
              <a:buFont typeface="Effra" panose="020B0604020202020204" pitchFamily="34" charset="0"/>
              <a:buNone/>
              <a:defRPr sz="1400" b="1">
                <a:solidFill>
                  <a:schemeClr val="tx2"/>
                </a:solidFill>
                <a:latin typeface="Effra" panose="020B0603020203020204" pitchFamily="34" charset="0"/>
              </a:defRPr>
            </a:lvl2pPr>
            <a:lvl3pPr marL="0" indent="0">
              <a:spcBef>
                <a:spcPts val="0"/>
              </a:spcBef>
              <a:buNone/>
              <a:defRPr sz="1400" b="1">
                <a:solidFill>
                  <a:schemeClr val="tx2"/>
                </a:solidFill>
                <a:latin typeface="Effra" panose="020B0603020203020204" pitchFamily="34" charset="0"/>
              </a:defRPr>
            </a:lvl3pPr>
            <a:lvl4pPr marL="0" indent="0">
              <a:spcBef>
                <a:spcPts val="0"/>
              </a:spcBef>
              <a:buNone/>
              <a:defRPr sz="1400" b="1">
                <a:solidFill>
                  <a:schemeClr val="tx2"/>
                </a:solidFill>
                <a:latin typeface="Effra" panose="020B0603020203020204" pitchFamily="34" charset="0"/>
              </a:defRPr>
            </a:lvl4pPr>
            <a:lvl5pPr marL="0" indent="0">
              <a:spcBef>
                <a:spcPts val="0"/>
              </a:spcBef>
              <a:buNone/>
              <a:defRPr sz="1400" b="1">
                <a:solidFill>
                  <a:schemeClr val="tx2"/>
                </a:solidFill>
                <a:latin typeface="Effra" panose="020B0603020203020204" pitchFamily="34" charset="0"/>
              </a:defRPr>
            </a:lvl5pPr>
            <a:lvl6pPr marL="0" indent="0">
              <a:spcBef>
                <a:spcPts val="0"/>
              </a:spcBef>
              <a:buNone/>
              <a:defRPr sz="1400" b="1">
                <a:solidFill>
                  <a:schemeClr val="tx2"/>
                </a:solidFill>
                <a:latin typeface="Effra" panose="020B0603020203020204" pitchFamily="34" charset="0"/>
              </a:defRPr>
            </a:lvl6pPr>
            <a:lvl7pPr marL="0" indent="0">
              <a:spcBef>
                <a:spcPts val="0"/>
              </a:spcBef>
              <a:buNone/>
              <a:defRPr sz="1400" b="1">
                <a:solidFill>
                  <a:schemeClr val="tx2"/>
                </a:solidFill>
                <a:latin typeface="Effra" panose="020B0603020203020204" pitchFamily="34" charset="0"/>
              </a:defRPr>
            </a:lvl7pPr>
            <a:lvl8pPr marL="0" indent="0">
              <a:spcBef>
                <a:spcPts val="0"/>
              </a:spcBef>
              <a:buNone/>
              <a:defRPr sz="1400" b="1">
                <a:solidFill>
                  <a:schemeClr val="tx2"/>
                </a:solidFill>
                <a:latin typeface="Effra" panose="020B0603020203020204" pitchFamily="34" charset="0"/>
              </a:defRPr>
            </a:lvl8pPr>
            <a:lvl9pPr marL="0" indent="0">
              <a:spcBef>
                <a:spcPts val="0"/>
              </a:spcBef>
              <a:buNone/>
              <a:defRPr sz="1400" b="1">
                <a:solidFill>
                  <a:schemeClr val="tx2"/>
                </a:solidFill>
                <a:latin typeface="Effra" panose="020B0603020203020204" pitchFamily="34" charset="0"/>
              </a:defRPr>
            </a:lvl9pPr>
          </a:lstStyle>
          <a:p>
            <a:pPr lvl="0"/>
            <a:r>
              <a:rPr lang="de-DE" dirty="0"/>
              <a:t>0X</a:t>
            </a:r>
          </a:p>
        </p:txBody>
      </p:sp>
      <p:sp>
        <p:nvSpPr>
          <p:cNvPr id="9" name="Kapitelname Platzhalter">
            <a:extLst>
              <a:ext uri="{FF2B5EF4-FFF2-40B4-BE49-F238E27FC236}">
                <a16:creationId xmlns:a16="http://schemas.microsoft.com/office/drawing/2014/main" id="{D0992C29-A8EC-458F-AACB-F0EF22F6C46D}"/>
              </a:ext>
            </a:extLst>
          </p:cNvPr>
          <p:cNvSpPr>
            <a:spLocks noGrp="1"/>
          </p:cNvSpPr>
          <p:nvPr>
            <p:ph type="body" sz="quarter" idx="14" hasCustomPrompt="1"/>
          </p:nvPr>
        </p:nvSpPr>
        <p:spPr bwMode="gray">
          <a:xfrm>
            <a:off x="6564052" y="493339"/>
            <a:ext cx="4608000" cy="215444"/>
          </a:xfrm>
        </p:spPr>
        <p:txBody>
          <a:bodyPr anchor="b">
            <a:spAutoFit/>
          </a:bodyPr>
          <a:lstStyle>
            <a:lvl1pPr marL="0" indent="0">
              <a:spcBef>
                <a:spcPts val="0"/>
              </a:spcBef>
              <a:buFont typeface="Effra" panose="020B0604020202020204" pitchFamily="34" charset="0"/>
              <a:buNone/>
              <a:defRPr sz="1400" b="1">
                <a:solidFill>
                  <a:schemeClr val="tx2"/>
                </a:solidFill>
                <a:latin typeface="Effra" panose="020B0603020203020204" pitchFamily="34" charset="0"/>
              </a:defRPr>
            </a:lvl1pPr>
            <a:lvl2pPr marL="0" indent="0">
              <a:spcBef>
                <a:spcPts val="0"/>
              </a:spcBef>
              <a:buFont typeface="Effra" panose="020B0604020202020204" pitchFamily="34" charset="0"/>
              <a:buNone/>
              <a:defRPr sz="1400" b="1">
                <a:solidFill>
                  <a:schemeClr val="tx2"/>
                </a:solidFill>
                <a:latin typeface="Effra" panose="020B0603020203020204" pitchFamily="34" charset="0"/>
              </a:defRPr>
            </a:lvl2pPr>
            <a:lvl3pPr marL="0" indent="0">
              <a:spcBef>
                <a:spcPts val="0"/>
              </a:spcBef>
              <a:buNone/>
              <a:defRPr sz="1400" b="1">
                <a:solidFill>
                  <a:schemeClr val="tx2"/>
                </a:solidFill>
                <a:latin typeface="Effra" panose="020B0603020203020204" pitchFamily="34" charset="0"/>
              </a:defRPr>
            </a:lvl3pPr>
            <a:lvl4pPr marL="0" indent="0">
              <a:spcBef>
                <a:spcPts val="0"/>
              </a:spcBef>
              <a:buNone/>
              <a:defRPr sz="1400" b="1">
                <a:solidFill>
                  <a:schemeClr val="tx2"/>
                </a:solidFill>
                <a:latin typeface="Effra" panose="020B0603020203020204" pitchFamily="34" charset="0"/>
              </a:defRPr>
            </a:lvl4pPr>
            <a:lvl5pPr marL="0" indent="0">
              <a:spcBef>
                <a:spcPts val="0"/>
              </a:spcBef>
              <a:buNone/>
              <a:defRPr sz="1400" b="1">
                <a:solidFill>
                  <a:schemeClr val="tx2"/>
                </a:solidFill>
                <a:latin typeface="Effra" panose="020B0603020203020204" pitchFamily="34" charset="0"/>
              </a:defRPr>
            </a:lvl5pPr>
            <a:lvl6pPr marL="0" indent="0">
              <a:spcBef>
                <a:spcPts val="0"/>
              </a:spcBef>
              <a:buNone/>
              <a:defRPr sz="1400" b="1">
                <a:solidFill>
                  <a:schemeClr val="tx2"/>
                </a:solidFill>
                <a:latin typeface="Effra" panose="020B0603020203020204" pitchFamily="34" charset="0"/>
              </a:defRPr>
            </a:lvl6pPr>
            <a:lvl7pPr marL="0" indent="0">
              <a:spcBef>
                <a:spcPts val="0"/>
              </a:spcBef>
              <a:buNone/>
              <a:defRPr sz="1400" b="1">
                <a:solidFill>
                  <a:schemeClr val="tx2"/>
                </a:solidFill>
                <a:latin typeface="Effra" panose="020B0603020203020204" pitchFamily="34" charset="0"/>
              </a:defRPr>
            </a:lvl7pPr>
            <a:lvl8pPr marL="0" indent="0">
              <a:spcBef>
                <a:spcPts val="0"/>
              </a:spcBef>
              <a:buNone/>
              <a:defRPr sz="1400" b="1">
                <a:solidFill>
                  <a:schemeClr val="tx2"/>
                </a:solidFill>
                <a:latin typeface="Effra" panose="020B0603020203020204" pitchFamily="34" charset="0"/>
              </a:defRPr>
            </a:lvl8pPr>
            <a:lvl9pPr marL="0" indent="0">
              <a:spcBef>
                <a:spcPts val="0"/>
              </a:spcBef>
              <a:buNone/>
              <a:defRPr sz="1400" b="1">
                <a:solidFill>
                  <a:schemeClr val="tx2"/>
                </a:solidFill>
                <a:latin typeface="Effra" panose="020B0603020203020204" pitchFamily="34" charset="0"/>
              </a:defRPr>
            </a:lvl9pPr>
          </a:lstStyle>
          <a:p>
            <a:pPr lvl="0"/>
            <a:r>
              <a:rPr lang="de-DE" noProof="0" dirty="0"/>
              <a:t>Kapitelnamen</a:t>
            </a:r>
            <a:r>
              <a:rPr lang="de-DE" dirty="0"/>
              <a:t> durch Klicken bearbeiten</a:t>
            </a:r>
          </a:p>
        </p:txBody>
      </p:sp>
    </p:spTree>
    <p:extLst>
      <p:ext uri="{BB962C8B-B14F-4D97-AF65-F5344CB8AC3E}">
        <p14:creationId xmlns:p14="http://schemas.microsoft.com/office/powerpoint/2010/main" val="3690280147"/>
      </p:ext>
    </p:extLst>
  </p:cSld>
  <p:clrMapOvr>
    <a:masterClrMapping/>
  </p:clrMapOvr>
  <p:extLst>
    <p:ext uri="{DCECCB84-F9BA-43D5-87BE-67443E8EF086}">
      <p15:sldGuideLst xmlns:p15="http://schemas.microsoft.com/office/powerpoint/2012/main">
        <p15:guide id="1" orient="horz" pos="709" userDrawn="1">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 Statement/Zitat (Rot)">
    <p:bg bwMode="gray">
      <p:bgPr>
        <a:solidFill>
          <a:schemeClr val="accent5"/>
        </a:solidFill>
        <a:effectLst/>
      </p:bgPr>
    </p:bg>
    <p:spTree>
      <p:nvGrpSpPr>
        <p:cNvPr id="1" name=""/>
        <p:cNvGrpSpPr/>
        <p:nvPr/>
      </p:nvGrpSpPr>
      <p:grpSpPr>
        <a:xfrm>
          <a:off x="0" y="0"/>
          <a:ext cx="0" cy="0"/>
          <a:chOff x="0" y="0"/>
          <a:chExt cx="0" cy="0"/>
        </a:xfrm>
      </p:grpSpPr>
      <p:graphicFrame>
        <p:nvGraphicFramePr>
          <p:cNvPr id="6" name="Objekt 5" hidden="1">
            <a:extLst>
              <a:ext uri="{FF2B5EF4-FFF2-40B4-BE49-F238E27FC236}">
                <a16:creationId xmlns:a16="http://schemas.microsoft.com/office/drawing/2014/main" id="{09C7B393-62DF-448D-88FE-60C000AEB22C}"/>
              </a:ext>
            </a:extLst>
          </p:cNvPr>
          <p:cNvGraphicFramePr>
            <a:graphicFrameLocks noChangeAspect="1"/>
          </p:cNvGraphicFramePr>
          <p:nvPr userDrawn="1">
            <p:custDataLst>
              <p:tags r:id="rId1"/>
            </p:custDataLst>
            <p:extLst>
              <p:ext uri="{D42A27DB-BD31-4B8C-83A1-F6EECF244321}">
                <p14:modId xmlns:p14="http://schemas.microsoft.com/office/powerpoint/2010/main" val="222920927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06" imgH="306" progId="TCLayout.ActiveDocument.1">
                  <p:embed/>
                </p:oleObj>
              </mc:Choice>
              <mc:Fallback>
                <p:oleObj name="think-cell Folie" r:id="rId3" imgW="306" imgH="306" progId="TCLayout.ActiveDocument.1">
                  <p:embed/>
                  <p:pic>
                    <p:nvPicPr>
                      <p:cNvPr id="6" name="Objekt 5" hidden="1">
                        <a:extLst>
                          <a:ext uri="{FF2B5EF4-FFF2-40B4-BE49-F238E27FC236}">
                            <a16:creationId xmlns:a16="http://schemas.microsoft.com/office/drawing/2014/main" id="{09C7B393-62DF-448D-88FE-60C000AEB22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0" name="Titel 9">
            <a:extLst>
              <a:ext uri="{FF2B5EF4-FFF2-40B4-BE49-F238E27FC236}">
                <a16:creationId xmlns:a16="http://schemas.microsoft.com/office/drawing/2014/main" id="{A9CE11E5-1D85-4BCF-908B-B20AC4E8CE61}"/>
              </a:ext>
            </a:extLst>
          </p:cNvPr>
          <p:cNvSpPr>
            <a:spLocks noGrp="1"/>
          </p:cNvSpPr>
          <p:nvPr>
            <p:ph type="title" hasCustomPrompt="1"/>
          </p:nvPr>
        </p:nvSpPr>
        <p:spPr bwMode="gray">
          <a:xfrm>
            <a:off x="1019436" y="1124744"/>
            <a:ext cx="10152000" cy="2150204"/>
          </a:xfrm>
        </p:spPr>
        <p:txBody>
          <a:bodyPr vert="horz" anchor="t"/>
          <a:lstStyle>
            <a:lvl1pPr>
              <a:defRPr sz="5400">
                <a:solidFill>
                  <a:schemeClr val="bg1"/>
                </a:solidFill>
              </a:defRPr>
            </a:lvl1pPr>
          </a:lstStyle>
          <a:p>
            <a:pPr lvl="0"/>
            <a:r>
              <a:rPr lang="de-DE" dirty="0"/>
              <a:t>Statement/Zwischenfazit durch Klicken bearbeiten (kann auch mehrere Zeilen lang sein)</a:t>
            </a:r>
          </a:p>
        </p:txBody>
      </p:sp>
      <p:pic>
        <p:nvPicPr>
          <p:cNvPr id="11" name="Apostroph URL">
            <a:hlinkClick r:id="rId5"/>
            <a:extLst>
              <a:ext uri="{FF2B5EF4-FFF2-40B4-BE49-F238E27FC236}">
                <a16:creationId xmlns:a16="http://schemas.microsoft.com/office/drawing/2014/main" id="{33DB4A43-B4FF-46CC-8114-BCF7F5891A79}"/>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bwMode="gray">
          <a:xfrm>
            <a:off x="6208711" y="6525535"/>
            <a:ext cx="1541106" cy="158400"/>
          </a:xfrm>
          <a:prstGeom prst="rect">
            <a:avLst/>
          </a:prstGeom>
        </p:spPr>
      </p:pic>
      <p:sp>
        <p:nvSpPr>
          <p:cNvPr id="4" name="Foliennummernplatzhalter 3">
            <a:extLst>
              <a:ext uri="{FF2B5EF4-FFF2-40B4-BE49-F238E27FC236}">
                <a16:creationId xmlns:a16="http://schemas.microsoft.com/office/drawing/2014/main" id="{2B628830-781A-4331-8FD9-96529EC82D2E}"/>
              </a:ext>
            </a:extLst>
          </p:cNvPr>
          <p:cNvSpPr>
            <a:spLocks noGrp="1"/>
          </p:cNvSpPr>
          <p:nvPr>
            <p:ph type="sldNum" sz="quarter" idx="11"/>
          </p:nvPr>
        </p:nvSpPr>
        <p:spPr bwMode="gray"/>
        <p:txBody>
          <a:bodyPr/>
          <a:lstStyle>
            <a:lvl1pPr>
              <a:defRPr>
                <a:solidFill>
                  <a:schemeClr val="bg1"/>
                </a:solidFill>
              </a:defRPr>
            </a:lvl1pPr>
          </a:lstStyle>
          <a:p>
            <a:fld id="{2D3ABA89-5E62-48D8-9951-C2FF3009A26F}" type="slidenum">
              <a:rPr lang="de-DE" smtClean="0"/>
              <a:pPr/>
              <a:t>‹Nr.›</a:t>
            </a:fld>
            <a:endParaRPr lang="de-DE" dirty="0"/>
          </a:p>
        </p:txBody>
      </p:sp>
      <p:pic>
        <p:nvPicPr>
          <p:cNvPr id="7" name="Grafik 6">
            <a:extLst>
              <a:ext uri="{FF2B5EF4-FFF2-40B4-BE49-F238E27FC236}">
                <a16:creationId xmlns:a16="http://schemas.microsoft.com/office/drawing/2014/main" id="{1FBF882B-AB5A-4AD6-9B1C-480C33D5D7A9}"/>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bwMode="gray">
          <a:xfrm>
            <a:off x="212715" y="106719"/>
            <a:ext cx="375105" cy="720000"/>
          </a:xfrm>
          <a:prstGeom prst="rect">
            <a:avLst/>
          </a:prstGeom>
        </p:spPr>
      </p:pic>
      <p:sp>
        <p:nvSpPr>
          <p:cNvPr id="8" name="Kapitelnummer Platzhalter">
            <a:extLst>
              <a:ext uri="{FF2B5EF4-FFF2-40B4-BE49-F238E27FC236}">
                <a16:creationId xmlns:a16="http://schemas.microsoft.com/office/drawing/2014/main" id="{9F3922B9-5723-4CD7-92E1-6F958A3A1D9D}"/>
              </a:ext>
            </a:extLst>
          </p:cNvPr>
          <p:cNvSpPr>
            <a:spLocks noGrp="1"/>
          </p:cNvSpPr>
          <p:nvPr>
            <p:ph type="body" sz="quarter" idx="17" hasCustomPrompt="1"/>
          </p:nvPr>
        </p:nvSpPr>
        <p:spPr bwMode="gray">
          <a:xfrm>
            <a:off x="6203949" y="493339"/>
            <a:ext cx="252000" cy="215444"/>
          </a:xfrm>
        </p:spPr>
        <p:txBody>
          <a:bodyPr anchor="b">
            <a:spAutoFit/>
          </a:bodyPr>
          <a:lstStyle>
            <a:lvl1pPr marL="0" indent="0">
              <a:spcBef>
                <a:spcPts val="0"/>
              </a:spcBef>
              <a:buFont typeface="Effra" panose="020B0604020202020204" pitchFamily="34" charset="0"/>
              <a:buNone/>
              <a:defRPr sz="1400" b="1">
                <a:solidFill>
                  <a:schemeClr val="bg1"/>
                </a:solidFill>
                <a:latin typeface="Effra" panose="020B0603020203020204" pitchFamily="34" charset="0"/>
              </a:defRPr>
            </a:lvl1pPr>
            <a:lvl2pPr marL="0" indent="0">
              <a:spcBef>
                <a:spcPts val="0"/>
              </a:spcBef>
              <a:buFont typeface="Effra" panose="020B0604020202020204" pitchFamily="34" charset="0"/>
              <a:buNone/>
              <a:defRPr sz="1400" b="1">
                <a:solidFill>
                  <a:schemeClr val="bg1"/>
                </a:solidFill>
                <a:latin typeface="Effra" panose="020B0603020203020204" pitchFamily="34" charset="0"/>
              </a:defRPr>
            </a:lvl2pPr>
            <a:lvl3pPr marL="0" indent="0">
              <a:spcBef>
                <a:spcPts val="0"/>
              </a:spcBef>
              <a:buNone/>
              <a:defRPr sz="1400" b="1">
                <a:solidFill>
                  <a:schemeClr val="bg1"/>
                </a:solidFill>
                <a:latin typeface="Effra" panose="020B0603020203020204" pitchFamily="34" charset="0"/>
              </a:defRPr>
            </a:lvl3pPr>
            <a:lvl4pPr marL="0" indent="0">
              <a:spcBef>
                <a:spcPts val="0"/>
              </a:spcBef>
              <a:buNone/>
              <a:defRPr sz="1400" b="1">
                <a:solidFill>
                  <a:schemeClr val="bg1"/>
                </a:solidFill>
                <a:latin typeface="Effra" panose="020B0603020203020204" pitchFamily="34" charset="0"/>
              </a:defRPr>
            </a:lvl4pPr>
            <a:lvl5pPr marL="0" indent="0">
              <a:spcBef>
                <a:spcPts val="0"/>
              </a:spcBef>
              <a:buNone/>
              <a:defRPr sz="1400" b="1">
                <a:solidFill>
                  <a:schemeClr val="bg1"/>
                </a:solidFill>
                <a:latin typeface="Effra" panose="020B0603020203020204" pitchFamily="34" charset="0"/>
              </a:defRPr>
            </a:lvl5pPr>
            <a:lvl6pPr marL="0" indent="0">
              <a:spcBef>
                <a:spcPts val="0"/>
              </a:spcBef>
              <a:buNone/>
              <a:defRPr sz="1400" b="1">
                <a:solidFill>
                  <a:schemeClr val="tx2"/>
                </a:solidFill>
                <a:latin typeface="Effra" panose="020B0603020203020204" pitchFamily="34" charset="0"/>
              </a:defRPr>
            </a:lvl6pPr>
            <a:lvl7pPr marL="0" indent="0">
              <a:spcBef>
                <a:spcPts val="0"/>
              </a:spcBef>
              <a:buNone/>
              <a:defRPr sz="1400" b="1">
                <a:solidFill>
                  <a:schemeClr val="tx2"/>
                </a:solidFill>
                <a:latin typeface="Effra" panose="020B0603020203020204" pitchFamily="34" charset="0"/>
              </a:defRPr>
            </a:lvl7pPr>
            <a:lvl8pPr marL="0" indent="0">
              <a:spcBef>
                <a:spcPts val="0"/>
              </a:spcBef>
              <a:buNone/>
              <a:defRPr sz="1400" b="1">
                <a:solidFill>
                  <a:schemeClr val="tx2"/>
                </a:solidFill>
                <a:latin typeface="Effra" panose="020B0603020203020204" pitchFamily="34" charset="0"/>
              </a:defRPr>
            </a:lvl8pPr>
            <a:lvl9pPr marL="0" indent="0">
              <a:spcBef>
                <a:spcPts val="0"/>
              </a:spcBef>
              <a:buNone/>
              <a:defRPr sz="1400" b="1">
                <a:solidFill>
                  <a:schemeClr val="tx2"/>
                </a:solidFill>
                <a:latin typeface="Effra" panose="020B0603020203020204" pitchFamily="34" charset="0"/>
              </a:defRPr>
            </a:lvl9pPr>
          </a:lstStyle>
          <a:p>
            <a:pPr lvl="0"/>
            <a:r>
              <a:rPr lang="de-DE" dirty="0"/>
              <a:t>0X</a:t>
            </a:r>
          </a:p>
        </p:txBody>
      </p:sp>
      <p:sp>
        <p:nvSpPr>
          <p:cNvPr id="9" name="Kapitelname Platzhalter">
            <a:extLst>
              <a:ext uri="{FF2B5EF4-FFF2-40B4-BE49-F238E27FC236}">
                <a16:creationId xmlns:a16="http://schemas.microsoft.com/office/drawing/2014/main" id="{D0992C29-A8EC-458F-AACB-F0EF22F6C46D}"/>
              </a:ext>
            </a:extLst>
          </p:cNvPr>
          <p:cNvSpPr>
            <a:spLocks noGrp="1"/>
          </p:cNvSpPr>
          <p:nvPr>
            <p:ph type="body" sz="quarter" idx="14" hasCustomPrompt="1"/>
          </p:nvPr>
        </p:nvSpPr>
        <p:spPr bwMode="gray">
          <a:xfrm>
            <a:off x="6564052" y="493339"/>
            <a:ext cx="4608000" cy="215444"/>
          </a:xfrm>
        </p:spPr>
        <p:txBody>
          <a:bodyPr anchor="b">
            <a:spAutoFit/>
          </a:bodyPr>
          <a:lstStyle>
            <a:lvl1pPr marL="0" indent="0">
              <a:spcBef>
                <a:spcPts val="0"/>
              </a:spcBef>
              <a:buFont typeface="Effra" panose="020B0604020202020204" pitchFamily="34" charset="0"/>
              <a:buNone/>
              <a:defRPr sz="1400" b="1">
                <a:solidFill>
                  <a:schemeClr val="bg1"/>
                </a:solidFill>
                <a:latin typeface="Effra" panose="020B0603020203020204" pitchFamily="34" charset="0"/>
              </a:defRPr>
            </a:lvl1pPr>
            <a:lvl2pPr marL="0" indent="0">
              <a:spcBef>
                <a:spcPts val="0"/>
              </a:spcBef>
              <a:buFont typeface="Effra" panose="020B0604020202020204" pitchFamily="34" charset="0"/>
              <a:buNone/>
              <a:defRPr sz="1400" b="1">
                <a:solidFill>
                  <a:schemeClr val="bg1"/>
                </a:solidFill>
                <a:latin typeface="Effra" panose="020B0603020203020204" pitchFamily="34" charset="0"/>
              </a:defRPr>
            </a:lvl2pPr>
            <a:lvl3pPr marL="0" indent="0">
              <a:spcBef>
                <a:spcPts val="0"/>
              </a:spcBef>
              <a:buNone/>
              <a:defRPr sz="1400" b="1">
                <a:solidFill>
                  <a:schemeClr val="bg1"/>
                </a:solidFill>
                <a:latin typeface="Effra" panose="020B0603020203020204" pitchFamily="34" charset="0"/>
              </a:defRPr>
            </a:lvl3pPr>
            <a:lvl4pPr marL="0" indent="0">
              <a:spcBef>
                <a:spcPts val="0"/>
              </a:spcBef>
              <a:buNone/>
              <a:defRPr sz="1400" b="1">
                <a:solidFill>
                  <a:schemeClr val="bg1"/>
                </a:solidFill>
                <a:latin typeface="Effra" panose="020B0603020203020204" pitchFamily="34" charset="0"/>
              </a:defRPr>
            </a:lvl4pPr>
            <a:lvl5pPr marL="0" indent="0">
              <a:spcBef>
                <a:spcPts val="0"/>
              </a:spcBef>
              <a:buNone/>
              <a:defRPr sz="1400" b="1">
                <a:solidFill>
                  <a:schemeClr val="bg1"/>
                </a:solidFill>
                <a:latin typeface="Effra" panose="020B0603020203020204" pitchFamily="34" charset="0"/>
              </a:defRPr>
            </a:lvl5pPr>
            <a:lvl6pPr marL="0" indent="0">
              <a:spcBef>
                <a:spcPts val="0"/>
              </a:spcBef>
              <a:buNone/>
              <a:defRPr sz="1400" b="1">
                <a:solidFill>
                  <a:schemeClr val="tx2"/>
                </a:solidFill>
                <a:latin typeface="Effra" panose="020B0603020203020204" pitchFamily="34" charset="0"/>
              </a:defRPr>
            </a:lvl6pPr>
            <a:lvl7pPr marL="0" indent="0">
              <a:spcBef>
                <a:spcPts val="0"/>
              </a:spcBef>
              <a:buNone/>
              <a:defRPr sz="1400" b="1">
                <a:solidFill>
                  <a:schemeClr val="tx2"/>
                </a:solidFill>
                <a:latin typeface="Effra" panose="020B0603020203020204" pitchFamily="34" charset="0"/>
              </a:defRPr>
            </a:lvl7pPr>
            <a:lvl8pPr marL="0" indent="0">
              <a:spcBef>
                <a:spcPts val="0"/>
              </a:spcBef>
              <a:buNone/>
              <a:defRPr sz="1400" b="1">
                <a:solidFill>
                  <a:schemeClr val="tx2"/>
                </a:solidFill>
                <a:latin typeface="Effra" panose="020B0603020203020204" pitchFamily="34" charset="0"/>
              </a:defRPr>
            </a:lvl8pPr>
            <a:lvl9pPr marL="0" indent="0">
              <a:spcBef>
                <a:spcPts val="0"/>
              </a:spcBef>
              <a:buNone/>
              <a:defRPr sz="1400" b="1">
                <a:solidFill>
                  <a:schemeClr val="tx2"/>
                </a:solidFill>
                <a:latin typeface="Effra" panose="020B0603020203020204" pitchFamily="34" charset="0"/>
              </a:defRPr>
            </a:lvl9pPr>
          </a:lstStyle>
          <a:p>
            <a:pPr lvl="0"/>
            <a:r>
              <a:rPr lang="de-DE" noProof="0" dirty="0"/>
              <a:t>Kapitelnamen</a:t>
            </a:r>
            <a:r>
              <a:rPr lang="de-DE" dirty="0"/>
              <a:t> durch Klicken bearbeiten</a:t>
            </a:r>
          </a:p>
        </p:txBody>
      </p:sp>
    </p:spTree>
    <p:extLst>
      <p:ext uri="{BB962C8B-B14F-4D97-AF65-F5344CB8AC3E}">
        <p14:creationId xmlns:p14="http://schemas.microsoft.com/office/powerpoint/2010/main" val="733060198"/>
      </p:ext>
    </p:extLst>
  </p:cSld>
  <p:clrMapOvr>
    <a:masterClrMapping/>
  </p:clrMapOvr>
  <p:extLst>
    <p:ext uri="{DCECCB84-F9BA-43D5-87BE-67443E8EF086}">
      <p15:sldGuideLst xmlns:p15="http://schemas.microsoft.com/office/powerpoint/2012/main">
        <p15:guide id="1" orient="horz" pos="709" userDrawn="1">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 Statement/Zitat (Hellgrau)">
    <p:bg>
      <p:bgPr>
        <a:solidFill>
          <a:schemeClr val="accent3"/>
        </a:solidFill>
        <a:effectLst/>
      </p:bgPr>
    </p:bg>
    <p:spTree>
      <p:nvGrpSpPr>
        <p:cNvPr id="1" name=""/>
        <p:cNvGrpSpPr/>
        <p:nvPr/>
      </p:nvGrpSpPr>
      <p:grpSpPr>
        <a:xfrm>
          <a:off x="0" y="0"/>
          <a:ext cx="0" cy="0"/>
          <a:chOff x="0" y="0"/>
          <a:chExt cx="0" cy="0"/>
        </a:xfrm>
      </p:grpSpPr>
      <p:graphicFrame>
        <p:nvGraphicFramePr>
          <p:cNvPr id="6" name="Objekt 5" hidden="1">
            <a:extLst>
              <a:ext uri="{FF2B5EF4-FFF2-40B4-BE49-F238E27FC236}">
                <a16:creationId xmlns:a16="http://schemas.microsoft.com/office/drawing/2014/main" id="{09C7B393-62DF-448D-88FE-60C000AEB22C}"/>
              </a:ext>
            </a:extLst>
          </p:cNvPr>
          <p:cNvGraphicFramePr>
            <a:graphicFrameLocks noChangeAspect="1"/>
          </p:cNvGraphicFramePr>
          <p:nvPr userDrawn="1">
            <p:custDataLst>
              <p:tags r:id="rId1"/>
            </p:custDataLst>
            <p:extLst>
              <p:ext uri="{D42A27DB-BD31-4B8C-83A1-F6EECF244321}">
                <p14:modId xmlns:p14="http://schemas.microsoft.com/office/powerpoint/2010/main" val="290700045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06" imgH="306" progId="TCLayout.ActiveDocument.1">
                  <p:embed/>
                </p:oleObj>
              </mc:Choice>
              <mc:Fallback>
                <p:oleObj name="think-cell Folie" r:id="rId3" imgW="306" imgH="306" progId="TCLayout.ActiveDocument.1">
                  <p:embed/>
                  <p:pic>
                    <p:nvPicPr>
                      <p:cNvPr id="6" name="Objekt 5" hidden="1">
                        <a:extLst>
                          <a:ext uri="{FF2B5EF4-FFF2-40B4-BE49-F238E27FC236}">
                            <a16:creationId xmlns:a16="http://schemas.microsoft.com/office/drawing/2014/main" id="{09C7B393-62DF-448D-88FE-60C000AEB22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0" name="Titel 9">
            <a:extLst>
              <a:ext uri="{FF2B5EF4-FFF2-40B4-BE49-F238E27FC236}">
                <a16:creationId xmlns:a16="http://schemas.microsoft.com/office/drawing/2014/main" id="{33C6DCF9-7AFB-4D6A-8727-D2A08195392F}"/>
              </a:ext>
            </a:extLst>
          </p:cNvPr>
          <p:cNvSpPr>
            <a:spLocks noGrp="1"/>
          </p:cNvSpPr>
          <p:nvPr>
            <p:ph type="title" hasCustomPrompt="1"/>
          </p:nvPr>
        </p:nvSpPr>
        <p:spPr bwMode="gray">
          <a:xfrm>
            <a:off x="1019436" y="1124744"/>
            <a:ext cx="10152000" cy="2150204"/>
          </a:xfrm>
        </p:spPr>
        <p:txBody>
          <a:bodyPr vert="horz" anchor="t"/>
          <a:lstStyle>
            <a:lvl1pPr>
              <a:defRPr sz="5400"/>
            </a:lvl1pPr>
          </a:lstStyle>
          <a:p>
            <a:pPr lvl="0"/>
            <a:r>
              <a:rPr lang="de-DE" dirty="0"/>
              <a:t>Statement/Zwischenfazit durch Klicken bearbeiten (kann auch mehrere Zeilen lang sein)</a:t>
            </a:r>
          </a:p>
        </p:txBody>
      </p:sp>
      <p:pic>
        <p:nvPicPr>
          <p:cNvPr id="12" name="Apostroph URL">
            <a:hlinkClick r:id="rId5"/>
            <a:extLst>
              <a:ext uri="{FF2B5EF4-FFF2-40B4-BE49-F238E27FC236}">
                <a16:creationId xmlns:a16="http://schemas.microsoft.com/office/drawing/2014/main" id="{B00122FA-5FCC-48DA-92C1-480A2C2EBB88}"/>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bwMode="gray">
          <a:xfrm>
            <a:off x="6208711" y="6525535"/>
            <a:ext cx="1541106" cy="158400"/>
          </a:xfrm>
          <a:prstGeom prst="rect">
            <a:avLst/>
          </a:prstGeom>
        </p:spPr>
      </p:pic>
      <p:sp>
        <p:nvSpPr>
          <p:cNvPr id="4" name="Foliennummernplatzhalter 3">
            <a:extLst>
              <a:ext uri="{FF2B5EF4-FFF2-40B4-BE49-F238E27FC236}">
                <a16:creationId xmlns:a16="http://schemas.microsoft.com/office/drawing/2014/main" id="{2B628830-781A-4331-8FD9-96529EC82D2E}"/>
              </a:ext>
            </a:extLst>
          </p:cNvPr>
          <p:cNvSpPr>
            <a:spLocks noGrp="1"/>
          </p:cNvSpPr>
          <p:nvPr>
            <p:ph type="sldNum" sz="quarter" idx="11"/>
          </p:nvPr>
        </p:nvSpPr>
        <p:spPr bwMode="gray"/>
        <p:txBody>
          <a:bodyPr/>
          <a:lstStyle>
            <a:lvl1pPr>
              <a:defRPr/>
            </a:lvl1pPr>
          </a:lstStyle>
          <a:p>
            <a:fld id="{2D3ABA89-5E62-48D8-9951-C2FF3009A26F}" type="slidenum">
              <a:rPr lang="de-DE" smtClean="0"/>
              <a:pPr/>
              <a:t>‹Nr.›</a:t>
            </a:fld>
            <a:endParaRPr lang="de-DE" dirty="0"/>
          </a:p>
        </p:txBody>
      </p:sp>
      <p:pic>
        <p:nvPicPr>
          <p:cNvPr id="11" name="Grafik 10">
            <a:extLst>
              <a:ext uri="{FF2B5EF4-FFF2-40B4-BE49-F238E27FC236}">
                <a16:creationId xmlns:a16="http://schemas.microsoft.com/office/drawing/2014/main" id="{55FBF93C-BEFC-427D-8417-B9DBDADD881F}"/>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bwMode="gray">
          <a:xfrm>
            <a:off x="212715" y="106719"/>
            <a:ext cx="375105" cy="720000"/>
          </a:xfrm>
          <a:prstGeom prst="rect">
            <a:avLst/>
          </a:prstGeom>
        </p:spPr>
      </p:pic>
      <p:sp>
        <p:nvSpPr>
          <p:cNvPr id="8" name="Kapitelnummer Platzhalter">
            <a:extLst>
              <a:ext uri="{FF2B5EF4-FFF2-40B4-BE49-F238E27FC236}">
                <a16:creationId xmlns:a16="http://schemas.microsoft.com/office/drawing/2014/main" id="{9F3922B9-5723-4CD7-92E1-6F958A3A1D9D}"/>
              </a:ext>
            </a:extLst>
          </p:cNvPr>
          <p:cNvSpPr>
            <a:spLocks noGrp="1"/>
          </p:cNvSpPr>
          <p:nvPr>
            <p:ph type="body" sz="quarter" idx="17" hasCustomPrompt="1"/>
          </p:nvPr>
        </p:nvSpPr>
        <p:spPr bwMode="gray">
          <a:xfrm>
            <a:off x="6203949" y="493339"/>
            <a:ext cx="252000" cy="215444"/>
          </a:xfrm>
        </p:spPr>
        <p:txBody>
          <a:bodyPr anchor="b">
            <a:spAutoFit/>
          </a:bodyPr>
          <a:lstStyle>
            <a:lvl1pPr marL="0" indent="0">
              <a:spcBef>
                <a:spcPts val="0"/>
              </a:spcBef>
              <a:buFont typeface="Effra" panose="020B0604020202020204" pitchFamily="34" charset="0"/>
              <a:buNone/>
              <a:defRPr sz="1400" b="1">
                <a:solidFill>
                  <a:schemeClr val="tx2"/>
                </a:solidFill>
                <a:latin typeface="Effra" panose="020B0603020203020204" pitchFamily="34" charset="0"/>
              </a:defRPr>
            </a:lvl1pPr>
            <a:lvl2pPr marL="0" indent="0">
              <a:spcBef>
                <a:spcPts val="0"/>
              </a:spcBef>
              <a:buFont typeface="Effra" panose="020B0604020202020204" pitchFamily="34" charset="0"/>
              <a:buNone/>
              <a:defRPr sz="1400" b="1">
                <a:solidFill>
                  <a:schemeClr val="tx2"/>
                </a:solidFill>
                <a:latin typeface="Effra" panose="020B0603020203020204" pitchFamily="34" charset="0"/>
              </a:defRPr>
            </a:lvl2pPr>
            <a:lvl3pPr marL="0" indent="0">
              <a:spcBef>
                <a:spcPts val="0"/>
              </a:spcBef>
              <a:buNone/>
              <a:defRPr sz="1400" b="1">
                <a:solidFill>
                  <a:schemeClr val="tx2"/>
                </a:solidFill>
                <a:latin typeface="Effra" panose="020B0603020203020204" pitchFamily="34" charset="0"/>
              </a:defRPr>
            </a:lvl3pPr>
            <a:lvl4pPr marL="0" indent="0">
              <a:spcBef>
                <a:spcPts val="0"/>
              </a:spcBef>
              <a:buNone/>
              <a:defRPr sz="1400" b="1">
                <a:solidFill>
                  <a:schemeClr val="tx2"/>
                </a:solidFill>
                <a:latin typeface="Effra" panose="020B0603020203020204" pitchFamily="34" charset="0"/>
              </a:defRPr>
            </a:lvl4pPr>
            <a:lvl5pPr marL="0" indent="0">
              <a:spcBef>
                <a:spcPts val="0"/>
              </a:spcBef>
              <a:buNone/>
              <a:defRPr sz="1400" b="1">
                <a:solidFill>
                  <a:schemeClr val="tx2"/>
                </a:solidFill>
                <a:latin typeface="Effra" panose="020B0603020203020204" pitchFamily="34" charset="0"/>
              </a:defRPr>
            </a:lvl5pPr>
            <a:lvl6pPr marL="0" indent="0">
              <a:spcBef>
                <a:spcPts val="0"/>
              </a:spcBef>
              <a:buNone/>
              <a:defRPr sz="1400" b="1">
                <a:solidFill>
                  <a:schemeClr val="tx2"/>
                </a:solidFill>
                <a:latin typeface="Effra" panose="020B0603020203020204" pitchFamily="34" charset="0"/>
              </a:defRPr>
            </a:lvl6pPr>
            <a:lvl7pPr marL="0" indent="0">
              <a:spcBef>
                <a:spcPts val="0"/>
              </a:spcBef>
              <a:buNone/>
              <a:defRPr sz="1400" b="1">
                <a:solidFill>
                  <a:schemeClr val="tx2"/>
                </a:solidFill>
                <a:latin typeface="Effra" panose="020B0603020203020204" pitchFamily="34" charset="0"/>
              </a:defRPr>
            </a:lvl7pPr>
            <a:lvl8pPr marL="0" indent="0">
              <a:spcBef>
                <a:spcPts val="0"/>
              </a:spcBef>
              <a:buNone/>
              <a:defRPr sz="1400" b="1">
                <a:solidFill>
                  <a:schemeClr val="tx2"/>
                </a:solidFill>
                <a:latin typeface="Effra" panose="020B0603020203020204" pitchFamily="34" charset="0"/>
              </a:defRPr>
            </a:lvl8pPr>
            <a:lvl9pPr marL="0" indent="0">
              <a:spcBef>
                <a:spcPts val="0"/>
              </a:spcBef>
              <a:buNone/>
              <a:defRPr sz="1400" b="1">
                <a:solidFill>
                  <a:schemeClr val="tx2"/>
                </a:solidFill>
                <a:latin typeface="Effra" panose="020B0603020203020204" pitchFamily="34" charset="0"/>
              </a:defRPr>
            </a:lvl9pPr>
          </a:lstStyle>
          <a:p>
            <a:pPr lvl="0"/>
            <a:r>
              <a:rPr lang="de-DE" dirty="0"/>
              <a:t>0X</a:t>
            </a:r>
          </a:p>
        </p:txBody>
      </p:sp>
      <p:sp>
        <p:nvSpPr>
          <p:cNvPr id="9" name="Kapitelname Platzhalter">
            <a:extLst>
              <a:ext uri="{FF2B5EF4-FFF2-40B4-BE49-F238E27FC236}">
                <a16:creationId xmlns:a16="http://schemas.microsoft.com/office/drawing/2014/main" id="{D0992C29-A8EC-458F-AACB-F0EF22F6C46D}"/>
              </a:ext>
            </a:extLst>
          </p:cNvPr>
          <p:cNvSpPr>
            <a:spLocks noGrp="1"/>
          </p:cNvSpPr>
          <p:nvPr>
            <p:ph type="body" sz="quarter" idx="14" hasCustomPrompt="1"/>
          </p:nvPr>
        </p:nvSpPr>
        <p:spPr bwMode="gray">
          <a:xfrm>
            <a:off x="6564052" y="493339"/>
            <a:ext cx="4608000" cy="215444"/>
          </a:xfrm>
        </p:spPr>
        <p:txBody>
          <a:bodyPr anchor="b">
            <a:spAutoFit/>
          </a:bodyPr>
          <a:lstStyle>
            <a:lvl1pPr marL="0" indent="0">
              <a:spcBef>
                <a:spcPts val="0"/>
              </a:spcBef>
              <a:buFont typeface="Effra" panose="020B0604020202020204" pitchFamily="34" charset="0"/>
              <a:buNone/>
              <a:defRPr sz="1400" b="1">
                <a:solidFill>
                  <a:schemeClr val="tx2"/>
                </a:solidFill>
                <a:latin typeface="Effra" panose="020B0603020203020204" pitchFamily="34" charset="0"/>
              </a:defRPr>
            </a:lvl1pPr>
            <a:lvl2pPr marL="0" indent="0">
              <a:spcBef>
                <a:spcPts val="0"/>
              </a:spcBef>
              <a:buFont typeface="Effra" panose="020B0604020202020204" pitchFamily="34" charset="0"/>
              <a:buNone/>
              <a:defRPr sz="1400" b="1">
                <a:solidFill>
                  <a:schemeClr val="tx2"/>
                </a:solidFill>
                <a:latin typeface="Effra" panose="020B0603020203020204" pitchFamily="34" charset="0"/>
              </a:defRPr>
            </a:lvl2pPr>
            <a:lvl3pPr marL="0" indent="0">
              <a:spcBef>
                <a:spcPts val="0"/>
              </a:spcBef>
              <a:buNone/>
              <a:defRPr sz="1400" b="1">
                <a:solidFill>
                  <a:schemeClr val="tx2"/>
                </a:solidFill>
                <a:latin typeface="Effra" panose="020B0603020203020204" pitchFamily="34" charset="0"/>
              </a:defRPr>
            </a:lvl3pPr>
            <a:lvl4pPr marL="0" indent="0">
              <a:spcBef>
                <a:spcPts val="0"/>
              </a:spcBef>
              <a:buNone/>
              <a:defRPr sz="1400" b="1">
                <a:solidFill>
                  <a:schemeClr val="tx2"/>
                </a:solidFill>
                <a:latin typeface="Effra" panose="020B0603020203020204" pitchFamily="34" charset="0"/>
              </a:defRPr>
            </a:lvl4pPr>
            <a:lvl5pPr marL="0" indent="0">
              <a:spcBef>
                <a:spcPts val="0"/>
              </a:spcBef>
              <a:buNone/>
              <a:defRPr sz="1400" b="1">
                <a:solidFill>
                  <a:schemeClr val="tx2"/>
                </a:solidFill>
                <a:latin typeface="Effra" panose="020B0603020203020204" pitchFamily="34" charset="0"/>
              </a:defRPr>
            </a:lvl5pPr>
            <a:lvl6pPr marL="0" indent="0">
              <a:spcBef>
                <a:spcPts val="0"/>
              </a:spcBef>
              <a:buNone/>
              <a:defRPr sz="1400" b="1">
                <a:solidFill>
                  <a:schemeClr val="tx2"/>
                </a:solidFill>
                <a:latin typeface="Effra" panose="020B0603020203020204" pitchFamily="34" charset="0"/>
              </a:defRPr>
            </a:lvl6pPr>
            <a:lvl7pPr marL="0" indent="0">
              <a:spcBef>
                <a:spcPts val="0"/>
              </a:spcBef>
              <a:buNone/>
              <a:defRPr sz="1400" b="1">
                <a:solidFill>
                  <a:schemeClr val="tx2"/>
                </a:solidFill>
                <a:latin typeface="Effra" panose="020B0603020203020204" pitchFamily="34" charset="0"/>
              </a:defRPr>
            </a:lvl7pPr>
            <a:lvl8pPr marL="0" indent="0">
              <a:spcBef>
                <a:spcPts val="0"/>
              </a:spcBef>
              <a:buNone/>
              <a:defRPr sz="1400" b="1">
                <a:solidFill>
                  <a:schemeClr val="tx2"/>
                </a:solidFill>
                <a:latin typeface="Effra" panose="020B0603020203020204" pitchFamily="34" charset="0"/>
              </a:defRPr>
            </a:lvl8pPr>
            <a:lvl9pPr marL="0" indent="0">
              <a:spcBef>
                <a:spcPts val="0"/>
              </a:spcBef>
              <a:buNone/>
              <a:defRPr sz="1400" b="1">
                <a:solidFill>
                  <a:schemeClr val="tx2"/>
                </a:solidFill>
                <a:latin typeface="Effra" panose="020B0603020203020204" pitchFamily="34" charset="0"/>
              </a:defRPr>
            </a:lvl9pPr>
          </a:lstStyle>
          <a:p>
            <a:pPr lvl="0"/>
            <a:r>
              <a:rPr lang="de-DE" noProof="0" dirty="0"/>
              <a:t>Kapitelnamen</a:t>
            </a:r>
            <a:r>
              <a:rPr lang="de-DE" dirty="0"/>
              <a:t> durch Klicken bearbeiten</a:t>
            </a:r>
          </a:p>
        </p:txBody>
      </p:sp>
    </p:spTree>
    <p:extLst>
      <p:ext uri="{BB962C8B-B14F-4D97-AF65-F5344CB8AC3E}">
        <p14:creationId xmlns:p14="http://schemas.microsoft.com/office/powerpoint/2010/main" val="4048535307"/>
      </p:ext>
    </p:extLst>
  </p:cSld>
  <p:clrMapOvr>
    <a:masterClrMapping/>
  </p:clrMapOvr>
  <p:extLst>
    <p:ext uri="{DCECCB84-F9BA-43D5-87BE-67443E8EF086}">
      <p15:sldGuideLst xmlns:p15="http://schemas.microsoft.com/office/powerpoint/2012/main">
        <p15:guide id="1" orient="horz" pos="709">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 Statement/Zitat (Hellgrün)">
    <p:bg>
      <p:bgPr>
        <a:solidFill>
          <a:schemeClr val="bg2"/>
        </a:solidFill>
        <a:effectLst/>
      </p:bgPr>
    </p:bg>
    <p:spTree>
      <p:nvGrpSpPr>
        <p:cNvPr id="1" name=""/>
        <p:cNvGrpSpPr/>
        <p:nvPr/>
      </p:nvGrpSpPr>
      <p:grpSpPr>
        <a:xfrm>
          <a:off x="0" y="0"/>
          <a:ext cx="0" cy="0"/>
          <a:chOff x="0" y="0"/>
          <a:chExt cx="0" cy="0"/>
        </a:xfrm>
      </p:grpSpPr>
      <p:graphicFrame>
        <p:nvGraphicFramePr>
          <p:cNvPr id="6" name="Objekt 5" hidden="1">
            <a:extLst>
              <a:ext uri="{FF2B5EF4-FFF2-40B4-BE49-F238E27FC236}">
                <a16:creationId xmlns:a16="http://schemas.microsoft.com/office/drawing/2014/main" id="{09C7B393-62DF-448D-88FE-60C000AEB22C}"/>
              </a:ext>
            </a:extLst>
          </p:cNvPr>
          <p:cNvGraphicFramePr>
            <a:graphicFrameLocks noChangeAspect="1"/>
          </p:cNvGraphicFramePr>
          <p:nvPr userDrawn="1">
            <p:custDataLst>
              <p:tags r:id="rId1"/>
            </p:custDataLst>
            <p:extLst>
              <p:ext uri="{D42A27DB-BD31-4B8C-83A1-F6EECF244321}">
                <p14:modId xmlns:p14="http://schemas.microsoft.com/office/powerpoint/2010/main" val="176279598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06" imgH="306" progId="TCLayout.ActiveDocument.1">
                  <p:embed/>
                </p:oleObj>
              </mc:Choice>
              <mc:Fallback>
                <p:oleObj name="think-cell Folie" r:id="rId3" imgW="306" imgH="306" progId="TCLayout.ActiveDocument.1">
                  <p:embed/>
                  <p:pic>
                    <p:nvPicPr>
                      <p:cNvPr id="6" name="Objekt 5" hidden="1">
                        <a:extLst>
                          <a:ext uri="{FF2B5EF4-FFF2-40B4-BE49-F238E27FC236}">
                            <a16:creationId xmlns:a16="http://schemas.microsoft.com/office/drawing/2014/main" id="{09C7B393-62DF-448D-88FE-60C000AEB22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0" name="Titel 9">
            <a:extLst>
              <a:ext uri="{FF2B5EF4-FFF2-40B4-BE49-F238E27FC236}">
                <a16:creationId xmlns:a16="http://schemas.microsoft.com/office/drawing/2014/main" id="{33C6DCF9-7AFB-4D6A-8727-D2A08195392F}"/>
              </a:ext>
            </a:extLst>
          </p:cNvPr>
          <p:cNvSpPr>
            <a:spLocks noGrp="1"/>
          </p:cNvSpPr>
          <p:nvPr>
            <p:ph type="title" hasCustomPrompt="1"/>
          </p:nvPr>
        </p:nvSpPr>
        <p:spPr bwMode="gray">
          <a:xfrm>
            <a:off x="1019436" y="1124744"/>
            <a:ext cx="10152000" cy="2150204"/>
          </a:xfrm>
        </p:spPr>
        <p:txBody>
          <a:bodyPr vert="horz" anchor="t"/>
          <a:lstStyle>
            <a:lvl1pPr>
              <a:defRPr sz="5400"/>
            </a:lvl1pPr>
          </a:lstStyle>
          <a:p>
            <a:pPr lvl="0"/>
            <a:r>
              <a:rPr lang="de-DE" dirty="0"/>
              <a:t>Statement/Zwischenfazit durch Klicken bearbeiten (kann auch mehrere Zeilen lang sein)</a:t>
            </a:r>
          </a:p>
        </p:txBody>
      </p:sp>
      <p:pic>
        <p:nvPicPr>
          <p:cNvPr id="12" name="Apostroph URL">
            <a:hlinkClick r:id="rId5"/>
            <a:extLst>
              <a:ext uri="{FF2B5EF4-FFF2-40B4-BE49-F238E27FC236}">
                <a16:creationId xmlns:a16="http://schemas.microsoft.com/office/drawing/2014/main" id="{4B01EB08-AE3F-47FB-859B-B23506923677}"/>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bwMode="gray">
          <a:xfrm>
            <a:off x="6208711" y="6525535"/>
            <a:ext cx="1541106" cy="158400"/>
          </a:xfrm>
          <a:prstGeom prst="rect">
            <a:avLst/>
          </a:prstGeom>
        </p:spPr>
      </p:pic>
      <p:sp>
        <p:nvSpPr>
          <p:cNvPr id="4" name="Foliennummernplatzhalter 3">
            <a:extLst>
              <a:ext uri="{FF2B5EF4-FFF2-40B4-BE49-F238E27FC236}">
                <a16:creationId xmlns:a16="http://schemas.microsoft.com/office/drawing/2014/main" id="{2B628830-781A-4331-8FD9-96529EC82D2E}"/>
              </a:ext>
            </a:extLst>
          </p:cNvPr>
          <p:cNvSpPr>
            <a:spLocks noGrp="1"/>
          </p:cNvSpPr>
          <p:nvPr>
            <p:ph type="sldNum" sz="quarter" idx="11"/>
          </p:nvPr>
        </p:nvSpPr>
        <p:spPr bwMode="gray"/>
        <p:txBody>
          <a:bodyPr/>
          <a:lstStyle>
            <a:lvl1pPr>
              <a:defRPr/>
            </a:lvl1pPr>
          </a:lstStyle>
          <a:p>
            <a:fld id="{2D3ABA89-5E62-48D8-9951-C2FF3009A26F}" type="slidenum">
              <a:rPr lang="de-DE" smtClean="0"/>
              <a:pPr/>
              <a:t>‹Nr.›</a:t>
            </a:fld>
            <a:endParaRPr lang="de-DE" dirty="0"/>
          </a:p>
        </p:txBody>
      </p:sp>
      <p:pic>
        <p:nvPicPr>
          <p:cNvPr id="11" name="Grafik 10">
            <a:extLst>
              <a:ext uri="{FF2B5EF4-FFF2-40B4-BE49-F238E27FC236}">
                <a16:creationId xmlns:a16="http://schemas.microsoft.com/office/drawing/2014/main" id="{55FBF93C-BEFC-427D-8417-B9DBDADD881F}"/>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bwMode="gray">
          <a:xfrm>
            <a:off x="212715" y="106719"/>
            <a:ext cx="375105" cy="720000"/>
          </a:xfrm>
          <a:prstGeom prst="rect">
            <a:avLst/>
          </a:prstGeom>
        </p:spPr>
      </p:pic>
      <p:sp>
        <p:nvSpPr>
          <p:cNvPr id="8" name="Kapitelnummer Platzhalter">
            <a:extLst>
              <a:ext uri="{FF2B5EF4-FFF2-40B4-BE49-F238E27FC236}">
                <a16:creationId xmlns:a16="http://schemas.microsoft.com/office/drawing/2014/main" id="{9F3922B9-5723-4CD7-92E1-6F958A3A1D9D}"/>
              </a:ext>
            </a:extLst>
          </p:cNvPr>
          <p:cNvSpPr>
            <a:spLocks noGrp="1"/>
          </p:cNvSpPr>
          <p:nvPr>
            <p:ph type="body" sz="quarter" idx="17" hasCustomPrompt="1"/>
          </p:nvPr>
        </p:nvSpPr>
        <p:spPr bwMode="gray">
          <a:xfrm>
            <a:off x="6203949" y="493339"/>
            <a:ext cx="252000" cy="215444"/>
          </a:xfrm>
        </p:spPr>
        <p:txBody>
          <a:bodyPr anchor="b">
            <a:spAutoFit/>
          </a:bodyPr>
          <a:lstStyle>
            <a:lvl1pPr marL="0" indent="0">
              <a:spcBef>
                <a:spcPts val="0"/>
              </a:spcBef>
              <a:buFont typeface="Effra" panose="020B0604020202020204" pitchFamily="34" charset="0"/>
              <a:buNone/>
              <a:defRPr sz="1400" b="1">
                <a:solidFill>
                  <a:schemeClr val="tx2"/>
                </a:solidFill>
                <a:latin typeface="Effra" panose="020B0603020203020204" pitchFamily="34" charset="0"/>
              </a:defRPr>
            </a:lvl1pPr>
            <a:lvl2pPr marL="0" indent="0">
              <a:spcBef>
                <a:spcPts val="0"/>
              </a:spcBef>
              <a:buFont typeface="Effra" panose="020B0604020202020204" pitchFamily="34" charset="0"/>
              <a:buNone/>
              <a:defRPr sz="1400" b="1">
                <a:solidFill>
                  <a:schemeClr val="tx2"/>
                </a:solidFill>
                <a:latin typeface="Effra" panose="020B0603020203020204" pitchFamily="34" charset="0"/>
              </a:defRPr>
            </a:lvl2pPr>
            <a:lvl3pPr marL="0" indent="0">
              <a:spcBef>
                <a:spcPts val="0"/>
              </a:spcBef>
              <a:buNone/>
              <a:defRPr sz="1400" b="1">
                <a:solidFill>
                  <a:schemeClr val="tx2"/>
                </a:solidFill>
                <a:latin typeface="Effra" panose="020B0603020203020204" pitchFamily="34" charset="0"/>
              </a:defRPr>
            </a:lvl3pPr>
            <a:lvl4pPr marL="0" indent="0">
              <a:spcBef>
                <a:spcPts val="0"/>
              </a:spcBef>
              <a:buNone/>
              <a:defRPr sz="1400" b="1">
                <a:solidFill>
                  <a:schemeClr val="tx2"/>
                </a:solidFill>
                <a:latin typeface="Effra" panose="020B0603020203020204" pitchFamily="34" charset="0"/>
              </a:defRPr>
            </a:lvl4pPr>
            <a:lvl5pPr marL="0" indent="0">
              <a:spcBef>
                <a:spcPts val="0"/>
              </a:spcBef>
              <a:buNone/>
              <a:defRPr sz="1400" b="1">
                <a:solidFill>
                  <a:schemeClr val="tx2"/>
                </a:solidFill>
                <a:latin typeface="Effra" panose="020B0603020203020204" pitchFamily="34" charset="0"/>
              </a:defRPr>
            </a:lvl5pPr>
            <a:lvl6pPr marL="0" indent="0">
              <a:spcBef>
                <a:spcPts val="0"/>
              </a:spcBef>
              <a:buNone/>
              <a:defRPr sz="1400" b="1">
                <a:solidFill>
                  <a:schemeClr val="tx2"/>
                </a:solidFill>
                <a:latin typeface="Effra" panose="020B0603020203020204" pitchFamily="34" charset="0"/>
              </a:defRPr>
            </a:lvl6pPr>
            <a:lvl7pPr marL="0" indent="0">
              <a:spcBef>
                <a:spcPts val="0"/>
              </a:spcBef>
              <a:buNone/>
              <a:defRPr sz="1400" b="1">
                <a:solidFill>
                  <a:schemeClr val="tx2"/>
                </a:solidFill>
                <a:latin typeface="Effra" panose="020B0603020203020204" pitchFamily="34" charset="0"/>
              </a:defRPr>
            </a:lvl7pPr>
            <a:lvl8pPr marL="0" indent="0">
              <a:spcBef>
                <a:spcPts val="0"/>
              </a:spcBef>
              <a:buNone/>
              <a:defRPr sz="1400" b="1">
                <a:solidFill>
                  <a:schemeClr val="tx2"/>
                </a:solidFill>
                <a:latin typeface="Effra" panose="020B0603020203020204" pitchFamily="34" charset="0"/>
              </a:defRPr>
            </a:lvl8pPr>
            <a:lvl9pPr marL="0" indent="0">
              <a:spcBef>
                <a:spcPts val="0"/>
              </a:spcBef>
              <a:buNone/>
              <a:defRPr sz="1400" b="1">
                <a:solidFill>
                  <a:schemeClr val="tx2"/>
                </a:solidFill>
                <a:latin typeface="Effra" panose="020B0603020203020204" pitchFamily="34" charset="0"/>
              </a:defRPr>
            </a:lvl9pPr>
          </a:lstStyle>
          <a:p>
            <a:pPr lvl="0"/>
            <a:r>
              <a:rPr lang="de-DE" dirty="0"/>
              <a:t>0X</a:t>
            </a:r>
          </a:p>
        </p:txBody>
      </p:sp>
      <p:sp>
        <p:nvSpPr>
          <p:cNvPr id="9" name="Kapitelname Platzhalter">
            <a:extLst>
              <a:ext uri="{FF2B5EF4-FFF2-40B4-BE49-F238E27FC236}">
                <a16:creationId xmlns:a16="http://schemas.microsoft.com/office/drawing/2014/main" id="{D0992C29-A8EC-458F-AACB-F0EF22F6C46D}"/>
              </a:ext>
            </a:extLst>
          </p:cNvPr>
          <p:cNvSpPr>
            <a:spLocks noGrp="1"/>
          </p:cNvSpPr>
          <p:nvPr>
            <p:ph type="body" sz="quarter" idx="14" hasCustomPrompt="1"/>
          </p:nvPr>
        </p:nvSpPr>
        <p:spPr bwMode="gray">
          <a:xfrm>
            <a:off x="6564052" y="493339"/>
            <a:ext cx="4608000" cy="215444"/>
          </a:xfrm>
        </p:spPr>
        <p:txBody>
          <a:bodyPr anchor="b">
            <a:spAutoFit/>
          </a:bodyPr>
          <a:lstStyle>
            <a:lvl1pPr marL="0" indent="0">
              <a:spcBef>
                <a:spcPts val="0"/>
              </a:spcBef>
              <a:buFont typeface="Effra" panose="020B0604020202020204" pitchFamily="34" charset="0"/>
              <a:buNone/>
              <a:defRPr sz="1400" b="1">
                <a:solidFill>
                  <a:schemeClr val="tx2"/>
                </a:solidFill>
                <a:latin typeface="Effra" panose="020B0603020203020204" pitchFamily="34" charset="0"/>
              </a:defRPr>
            </a:lvl1pPr>
            <a:lvl2pPr marL="0" indent="0">
              <a:spcBef>
                <a:spcPts val="0"/>
              </a:spcBef>
              <a:buFont typeface="Effra" panose="020B0604020202020204" pitchFamily="34" charset="0"/>
              <a:buNone/>
              <a:defRPr sz="1400" b="1">
                <a:solidFill>
                  <a:schemeClr val="tx2"/>
                </a:solidFill>
                <a:latin typeface="Effra" panose="020B0603020203020204" pitchFamily="34" charset="0"/>
              </a:defRPr>
            </a:lvl2pPr>
            <a:lvl3pPr marL="0" indent="0">
              <a:spcBef>
                <a:spcPts val="0"/>
              </a:spcBef>
              <a:buNone/>
              <a:defRPr sz="1400" b="1">
                <a:solidFill>
                  <a:schemeClr val="tx2"/>
                </a:solidFill>
                <a:latin typeface="Effra" panose="020B0603020203020204" pitchFamily="34" charset="0"/>
              </a:defRPr>
            </a:lvl3pPr>
            <a:lvl4pPr marL="0" indent="0">
              <a:spcBef>
                <a:spcPts val="0"/>
              </a:spcBef>
              <a:buNone/>
              <a:defRPr sz="1400" b="1">
                <a:solidFill>
                  <a:schemeClr val="tx2"/>
                </a:solidFill>
                <a:latin typeface="Effra" panose="020B0603020203020204" pitchFamily="34" charset="0"/>
              </a:defRPr>
            </a:lvl4pPr>
            <a:lvl5pPr marL="0" indent="0">
              <a:spcBef>
                <a:spcPts val="0"/>
              </a:spcBef>
              <a:buNone/>
              <a:defRPr sz="1400" b="1">
                <a:solidFill>
                  <a:schemeClr val="tx2"/>
                </a:solidFill>
                <a:latin typeface="Effra" panose="020B0603020203020204" pitchFamily="34" charset="0"/>
              </a:defRPr>
            </a:lvl5pPr>
            <a:lvl6pPr marL="0" indent="0">
              <a:spcBef>
                <a:spcPts val="0"/>
              </a:spcBef>
              <a:buNone/>
              <a:defRPr sz="1400" b="1">
                <a:solidFill>
                  <a:schemeClr val="tx2"/>
                </a:solidFill>
                <a:latin typeface="Effra" panose="020B0603020203020204" pitchFamily="34" charset="0"/>
              </a:defRPr>
            </a:lvl6pPr>
            <a:lvl7pPr marL="0" indent="0">
              <a:spcBef>
                <a:spcPts val="0"/>
              </a:spcBef>
              <a:buNone/>
              <a:defRPr sz="1400" b="1">
                <a:solidFill>
                  <a:schemeClr val="tx2"/>
                </a:solidFill>
                <a:latin typeface="Effra" panose="020B0603020203020204" pitchFamily="34" charset="0"/>
              </a:defRPr>
            </a:lvl7pPr>
            <a:lvl8pPr marL="0" indent="0">
              <a:spcBef>
                <a:spcPts val="0"/>
              </a:spcBef>
              <a:buNone/>
              <a:defRPr sz="1400" b="1">
                <a:solidFill>
                  <a:schemeClr val="tx2"/>
                </a:solidFill>
                <a:latin typeface="Effra" panose="020B0603020203020204" pitchFamily="34" charset="0"/>
              </a:defRPr>
            </a:lvl8pPr>
            <a:lvl9pPr marL="0" indent="0">
              <a:spcBef>
                <a:spcPts val="0"/>
              </a:spcBef>
              <a:buNone/>
              <a:defRPr sz="1400" b="1">
                <a:solidFill>
                  <a:schemeClr val="tx2"/>
                </a:solidFill>
                <a:latin typeface="Effra" panose="020B0603020203020204" pitchFamily="34" charset="0"/>
              </a:defRPr>
            </a:lvl9pPr>
          </a:lstStyle>
          <a:p>
            <a:pPr lvl="0"/>
            <a:r>
              <a:rPr lang="de-DE" noProof="0" dirty="0"/>
              <a:t>Kapitelnamen</a:t>
            </a:r>
            <a:r>
              <a:rPr lang="de-DE" dirty="0"/>
              <a:t> durch Klicken bearbeiten</a:t>
            </a:r>
          </a:p>
        </p:txBody>
      </p:sp>
    </p:spTree>
    <p:extLst>
      <p:ext uri="{BB962C8B-B14F-4D97-AF65-F5344CB8AC3E}">
        <p14:creationId xmlns:p14="http://schemas.microsoft.com/office/powerpoint/2010/main" val="4009873870"/>
      </p:ext>
    </p:extLst>
  </p:cSld>
  <p:clrMapOvr>
    <a:masterClrMapping/>
  </p:clrMapOvr>
  <p:extLst>
    <p:ext uri="{DCECCB84-F9BA-43D5-87BE-67443E8EF086}">
      <p15:sldGuideLst xmlns:p15="http://schemas.microsoft.com/office/powerpoint/2012/main">
        <p15:guide id="1" orient="horz" pos="709">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 Statement/Zitat (Grau)">
    <p:bg bwMode="gray">
      <p:bgPr>
        <a:solidFill>
          <a:schemeClr val="accent2"/>
        </a:solidFill>
        <a:effectLst/>
      </p:bgPr>
    </p:bg>
    <p:spTree>
      <p:nvGrpSpPr>
        <p:cNvPr id="1" name=""/>
        <p:cNvGrpSpPr/>
        <p:nvPr/>
      </p:nvGrpSpPr>
      <p:grpSpPr>
        <a:xfrm>
          <a:off x="0" y="0"/>
          <a:ext cx="0" cy="0"/>
          <a:chOff x="0" y="0"/>
          <a:chExt cx="0" cy="0"/>
        </a:xfrm>
      </p:grpSpPr>
      <p:graphicFrame>
        <p:nvGraphicFramePr>
          <p:cNvPr id="6" name="Objekt 5" hidden="1">
            <a:extLst>
              <a:ext uri="{FF2B5EF4-FFF2-40B4-BE49-F238E27FC236}">
                <a16:creationId xmlns:a16="http://schemas.microsoft.com/office/drawing/2014/main" id="{09C7B393-62DF-448D-88FE-60C000AEB22C}"/>
              </a:ext>
            </a:extLst>
          </p:cNvPr>
          <p:cNvGraphicFramePr>
            <a:graphicFrameLocks noChangeAspect="1"/>
          </p:cNvGraphicFramePr>
          <p:nvPr userDrawn="1">
            <p:custDataLst>
              <p:tags r:id="rId1"/>
            </p:custDataLst>
            <p:extLst>
              <p:ext uri="{D42A27DB-BD31-4B8C-83A1-F6EECF244321}">
                <p14:modId xmlns:p14="http://schemas.microsoft.com/office/powerpoint/2010/main" val="414504507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06" imgH="306" progId="TCLayout.ActiveDocument.1">
                  <p:embed/>
                </p:oleObj>
              </mc:Choice>
              <mc:Fallback>
                <p:oleObj name="think-cell Folie" r:id="rId3" imgW="306" imgH="306" progId="TCLayout.ActiveDocument.1">
                  <p:embed/>
                  <p:pic>
                    <p:nvPicPr>
                      <p:cNvPr id="6" name="Objekt 5" hidden="1">
                        <a:extLst>
                          <a:ext uri="{FF2B5EF4-FFF2-40B4-BE49-F238E27FC236}">
                            <a16:creationId xmlns:a16="http://schemas.microsoft.com/office/drawing/2014/main" id="{09C7B393-62DF-448D-88FE-60C000AEB22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0" name="Titel 9">
            <a:extLst>
              <a:ext uri="{FF2B5EF4-FFF2-40B4-BE49-F238E27FC236}">
                <a16:creationId xmlns:a16="http://schemas.microsoft.com/office/drawing/2014/main" id="{A9CE11E5-1D85-4BCF-908B-B20AC4E8CE61}"/>
              </a:ext>
            </a:extLst>
          </p:cNvPr>
          <p:cNvSpPr>
            <a:spLocks noGrp="1"/>
          </p:cNvSpPr>
          <p:nvPr>
            <p:ph type="title" hasCustomPrompt="1"/>
          </p:nvPr>
        </p:nvSpPr>
        <p:spPr bwMode="gray">
          <a:xfrm>
            <a:off x="1019436" y="1124744"/>
            <a:ext cx="10152000" cy="2150204"/>
          </a:xfrm>
        </p:spPr>
        <p:txBody>
          <a:bodyPr vert="horz" anchor="t"/>
          <a:lstStyle>
            <a:lvl1pPr>
              <a:defRPr sz="5400">
                <a:solidFill>
                  <a:schemeClr val="bg1"/>
                </a:solidFill>
              </a:defRPr>
            </a:lvl1pPr>
          </a:lstStyle>
          <a:p>
            <a:pPr lvl="0"/>
            <a:r>
              <a:rPr lang="de-DE" dirty="0"/>
              <a:t>Statement/Zwischenfazit durch Klicken bearbeiten (kann auch mehrere Zeilen lang sein)</a:t>
            </a:r>
          </a:p>
        </p:txBody>
      </p:sp>
      <p:pic>
        <p:nvPicPr>
          <p:cNvPr id="11" name="Apostroph URL">
            <a:hlinkClick r:id="rId5"/>
            <a:extLst>
              <a:ext uri="{FF2B5EF4-FFF2-40B4-BE49-F238E27FC236}">
                <a16:creationId xmlns:a16="http://schemas.microsoft.com/office/drawing/2014/main" id="{33DB1EB6-C351-4E4E-A443-FFB971FA4EA8}"/>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bwMode="gray">
          <a:xfrm>
            <a:off x="6208711" y="6525535"/>
            <a:ext cx="1541106" cy="158400"/>
          </a:xfrm>
          <a:prstGeom prst="rect">
            <a:avLst/>
          </a:prstGeom>
        </p:spPr>
      </p:pic>
      <p:sp>
        <p:nvSpPr>
          <p:cNvPr id="4" name="Foliennummernplatzhalter 3">
            <a:extLst>
              <a:ext uri="{FF2B5EF4-FFF2-40B4-BE49-F238E27FC236}">
                <a16:creationId xmlns:a16="http://schemas.microsoft.com/office/drawing/2014/main" id="{2B628830-781A-4331-8FD9-96529EC82D2E}"/>
              </a:ext>
            </a:extLst>
          </p:cNvPr>
          <p:cNvSpPr>
            <a:spLocks noGrp="1"/>
          </p:cNvSpPr>
          <p:nvPr>
            <p:ph type="sldNum" sz="quarter" idx="11"/>
          </p:nvPr>
        </p:nvSpPr>
        <p:spPr bwMode="gray"/>
        <p:txBody>
          <a:bodyPr/>
          <a:lstStyle>
            <a:lvl1pPr>
              <a:defRPr>
                <a:solidFill>
                  <a:schemeClr val="bg1"/>
                </a:solidFill>
              </a:defRPr>
            </a:lvl1pPr>
          </a:lstStyle>
          <a:p>
            <a:fld id="{2D3ABA89-5E62-48D8-9951-C2FF3009A26F}" type="slidenum">
              <a:rPr lang="de-DE" smtClean="0"/>
              <a:pPr/>
              <a:t>‹Nr.›</a:t>
            </a:fld>
            <a:endParaRPr lang="de-DE" dirty="0"/>
          </a:p>
        </p:txBody>
      </p:sp>
      <p:pic>
        <p:nvPicPr>
          <p:cNvPr id="7" name="Grafik 6">
            <a:extLst>
              <a:ext uri="{FF2B5EF4-FFF2-40B4-BE49-F238E27FC236}">
                <a16:creationId xmlns:a16="http://schemas.microsoft.com/office/drawing/2014/main" id="{1FBF882B-AB5A-4AD6-9B1C-480C33D5D7A9}"/>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bwMode="gray">
          <a:xfrm>
            <a:off x="212715" y="106719"/>
            <a:ext cx="375105" cy="720000"/>
          </a:xfrm>
          <a:prstGeom prst="rect">
            <a:avLst/>
          </a:prstGeom>
        </p:spPr>
      </p:pic>
      <p:sp>
        <p:nvSpPr>
          <p:cNvPr id="8" name="Kapitelnummer Platzhalter">
            <a:extLst>
              <a:ext uri="{FF2B5EF4-FFF2-40B4-BE49-F238E27FC236}">
                <a16:creationId xmlns:a16="http://schemas.microsoft.com/office/drawing/2014/main" id="{9F3922B9-5723-4CD7-92E1-6F958A3A1D9D}"/>
              </a:ext>
            </a:extLst>
          </p:cNvPr>
          <p:cNvSpPr>
            <a:spLocks noGrp="1"/>
          </p:cNvSpPr>
          <p:nvPr>
            <p:ph type="body" sz="quarter" idx="17" hasCustomPrompt="1"/>
          </p:nvPr>
        </p:nvSpPr>
        <p:spPr bwMode="gray">
          <a:xfrm>
            <a:off x="6203949" y="493339"/>
            <a:ext cx="252000" cy="215444"/>
          </a:xfrm>
        </p:spPr>
        <p:txBody>
          <a:bodyPr anchor="b">
            <a:spAutoFit/>
          </a:bodyPr>
          <a:lstStyle>
            <a:lvl1pPr marL="0" indent="0">
              <a:spcBef>
                <a:spcPts val="0"/>
              </a:spcBef>
              <a:buFont typeface="Effra" panose="020B0604020202020204" pitchFamily="34" charset="0"/>
              <a:buNone/>
              <a:defRPr sz="1400" b="1">
                <a:solidFill>
                  <a:schemeClr val="bg1"/>
                </a:solidFill>
                <a:latin typeface="Effra" panose="020B0603020203020204" pitchFamily="34" charset="0"/>
              </a:defRPr>
            </a:lvl1pPr>
            <a:lvl2pPr marL="0" indent="0">
              <a:spcBef>
                <a:spcPts val="0"/>
              </a:spcBef>
              <a:buFont typeface="Effra" panose="020B0604020202020204" pitchFamily="34" charset="0"/>
              <a:buNone/>
              <a:defRPr sz="1400" b="1">
                <a:solidFill>
                  <a:schemeClr val="bg1"/>
                </a:solidFill>
                <a:latin typeface="Effra" panose="020B0603020203020204" pitchFamily="34" charset="0"/>
              </a:defRPr>
            </a:lvl2pPr>
            <a:lvl3pPr marL="0" indent="0">
              <a:spcBef>
                <a:spcPts val="0"/>
              </a:spcBef>
              <a:buNone/>
              <a:defRPr sz="1400" b="1">
                <a:solidFill>
                  <a:schemeClr val="bg1"/>
                </a:solidFill>
                <a:latin typeface="Effra" panose="020B0603020203020204" pitchFamily="34" charset="0"/>
              </a:defRPr>
            </a:lvl3pPr>
            <a:lvl4pPr marL="0" indent="0">
              <a:spcBef>
                <a:spcPts val="0"/>
              </a:spcBef>
              <a:buNone/>
              <a:defRPr sz="1400" b="1">
                <a:solidFill>
                  <a:schemeClr val="bg1"/>
                </a:solidFill>
                <a:latin typeface="Effra" panose="020B0603020203020204" pitchFamily="34" charset="0"/>
              </a:defRPr>
            </a:lvl4pPr>
            <a:lvl5pPr marL="0" indent="0">
              <a:spcBef>
                <a:spcPts val="0"/>
              </a:spcBef>
              <a:buNone/>
              <a:defRPr sz="1400" b="1">
                <a:solidFill>
                  <a:schemeClr val="bg1"/>
                </a:solidFill>
                <a:latin typeface="Effra" panose="020B0603020203020204" pitchFamily="34" charset="0"/>
              </a:defRPr>
            </a:lvl5pPr>
            <a:lvl6pPr marL="0" indent="0">
              <a:spcBef>
                <a:spcPts val="0"/>
              </a:spcBef>
              <a:buNone/>
              <a:defRPr sz="1400" b="1">
                <a:solidFill>
                  <a:schemeClr val="tx2"/>
                </a:solidFill>
                <a:latin typeface="Effra" panose="020B0603020203020204" pitchFamily="34" charset="0"/>
              </a:defRPr>
            </a:lvl6pPr>
            <a:lvl7pPr marL="0" indent="0">
              <a:spcBef>
                <a:spcPts val="0"/>
              </a:spcBef>
              <a:buNone/>
              <a:defRPr sz="1400" b="1">
                <a:solidFill>
                  <a:schemeClr val="tx2"/>
                </a:solidFill>
                <a:latin typeface="Effra" panose="020B0603020203020204" pitchFamily="34" charset="0"/>
              </a:defRPr>
            </a:lvl7pPr>
            <a:lvl8pPr marL="0" indent="0">
              <a:spcBef>
                <a:spcPts val="0"/>
              </a:spcBef>
              <a:buNone/>
              <a:defRPr sz="1400" b="1">
                <a:solidFill>
                  <a:schemeClr val="tx2"/>
                </a:solidFill>
                <a:latin typeface="Effra" panose="020B0603020203020204" pitchFamily="34" charset="0"/>
              </a:defRPr>
            </a:lvl8pPr>
            <a:lvl9pPr marL="0" indent="0">
              <a:spcBef>
                <a:spcPts val="0"/>
              </a:spcBef>
              <a:buNone/>
              <a:defRPr sz="1400" b="1">
                <a:solidFill>
                  <a:schemeClr val="tx2"/>
                </a:solidFill>
                <a:latin typeface="Effra" panose="020B0603020203020204" pitchFamily="34" charset="0"/>
              </a:defRPr>
            </a:lvl9pPr>
          </a:lstStyle>
          <a:p>
            <a:pPr lvl="0"/>
            <a:r>
              <a:rPr lang="de-DE" dirty="0"/>
              <a:t>0X</a:t>
            </a:r>
          </a:p>
        </p:txBody>
      </p:sp>
      <p:sp>
        <p:nvSpPr>
          <p:cNvPr id="9" name="Kapitelname Platzhalter">
            <a:extLst>
              <a:ext uri="{FF2B5EF4-FFF2-40B4-BE49-F238E27FC236}">
                <a16:creationId xmlns:a16="http://schemas.microsoft.com/office/drawing/2014/main" id="{D0992C29-A8EC-458F-AACB-F0EF22F6C46D}"/>
              </a:ext>
            </a:extLst>
          </p:cNvPr>
          <p:cNvSpPr>
            <a:spLocks noGrp="1"/>
          </p:cNvSpPr>
          <p:nvPr>
            <p:ph type="body" sz="quarter" idx="14" hasCustomPrompt="1"/>
          </p:nvPr>
        </p:nvSpPr>
        <p:spPr bwMode="gray">
          <a:xfrm>
            <a:off x="6564052" y="493339"/>
            <a:ext cx="4608000" cy="215444"/>
          </a:xfrm>
        </p:spPr>
        <p:txBody>
          <a:bodyPr anchor="b">
            <a:spAutoFit/>
          </a:bodyPr>
          <a:lstStyle>
            <a:lvl1pPr marL="0" indent="0">
              <a:spcBef>
                <a:spcPts val="0"/>
              </a:spcBef>
              <a:buFont typeface="Effra" panose="020B0604020202020204" pitchFamily="34" charset="0"/>
              <a:buNone/>
              <a:defRPr sz="1400" b="1">
                <a:solidFill>
                  <a:schemeClr val="bg1"/>
                </a:solidFill>
                <a:latin typeface="Effra" panose="020B0603020203020204" pitchFamily="34" charset="0"/>
              </a:defRPr>
            </a:lvl1pPr>
            <a:lvl2pPr marL="0" indent="0">
              <a:spcBef>
                <a:spcPts val="0"/>
              </a:spcBef>
              <a:buFont typeface="Effra" panose="020B0604020202020204" pitchFamily="34" charset="0"/>
              <a:buNone/>
              <a:defRPr sz="1400" b="1">
                <a:solidFill>
                  <a:schemeClr val="bg1"/>
                </a:solidFill>
                <a:latin typeface="Effra" panose="020B0603020203020204" pitchFamily="34" charset="0"/>
              </a:defRPr>
            </a:lvl2pPr>
            <a:lvl3pPr marL="0" indent="0">
              <a:spcBef>
                <a:spcPts val="0"/>
              </a:spcBef>
              <a:buNone/>
              <a:defRPr sz="1400" b="1">
                <a:solidFill>
                  <a:schemeClr val="bg1"/>
                </a:solidFill>
                <a:latin typeface="Effra" panose="020B0603020203020204" pitchFamily="34" charset="0"/>
              </a:defRPr>
            </a:lvl3pPr>
            <a:lvl4pPr marL="0" indent="0">
              <a:spcBef>
                <a:spcPts val="0"/>
              </a:spcBef>
              <a:buNone/>
              <a:defRPr sz="1400" b="1">
                <a:solidFill>
                  <a:schemeClr val="bg1"/>
                </a:solidFill>
                <a:latin typeface="Effra" panose="020B0603020203020204" pitchFamily="34" charset="0"/>
              </a:defRPr>
            </a:lvl4pPr>
            <a:lvl5pPr marL="0" indent="0">
              <a:spcBef>
                <a:spcPts val="0"/>
              </a:spcBef>
              <a:buNone/>
              <a:defRPr sz="1400" b="1">
                <a:solidFill>
                  <a:schemeClr val="bg1"/>
                </a:solidFill>
                <a:latin typeface="Effra" panose="020B0603020203020204" pitchFamily="34" charset="0"/>
              </a:defRPr>
            </a:lvl5pPr>
            <a:lvl6pPr marL="0" indent="0">
              <a:spcBef>
                <a:spcPts val="0"/>
              </a:spcBef>
              <a:buNone/>
              <a:defRPr sz="1400" b="1">
                <a:solidFill>
                  <a:schemeClr val="tx2"/>
                </a:solidFill>
                <a:latin typeface="Effra" panose="020B0603020203020204" pitchFamily="34" charset="0"/>
              </a:defRPr>
            </a:lvl6pPr>
            <a:lvl7pPr marL="0" indent="0">
              <a:spcBef>
                <a:spcPts val="0"/>
              </a:spcBef>
              <a:buNone/>
              <a:defRPr sz="1400" b="1">
                <a:solidFill>
                  <a:schemeClr val="tx2"/>
                </a:solidFill>
                <a:latin typeface="Effra" panose="020B0603020203020204" pitchFamily="34" charset="0"/>
              </a:defRPr>
            </a:lvl7pPr>
            <a:lvl8pPr marL="0" indent="0">
              <a:spcBef>
                <a:spcPts val="0"/>
              </a:spcBef>
              <a:buNone/>
              <a:defRPr sz="1400" b="1">
                <a:solidFill>
                  <a:schemeClr val="tx2"/>
                </a:solidFill>
                <a:latin typeface="Effra" panose="020B0603020203020204" pitchFamily="34" charset="0"/>
              </a:defRPr>
            </a:lvl8pPr>
            <a:lvl9pPr marL="0" indent="0">
              <a:spcBef>
                <a:spcPts val="0"/>
              </a:spcBef>
              <a:buNone/>
              <a:defRPr sz="1400" b="1">
                <a:solidFill>
                  <a:schemeClr val="tx2"/>
                </a:solidFill>
                <a:latin typeface="Effra" panose="020B0603020203020204" pitchFamily="34" charset="0"/>
              </a:defRPr>
            </a:lvl9pPr>
          </a:lstStyle>
          <a:p>
            <a:pPr lvl="0"/>
            <a:r>
              <a:rPr lang="de-DE" noProof="0" dirty="0"/>
              <a:t>Kapitelnamen</a:t>
            </a:r>
            <a:r>
              <a:rPr lang="de-DE" dirty="0"/>
              <a:t> durch Klicken bearbeiten</a:t>
            </a:r>
          </a:p>
        </p:txBody>
      </p:sp>
    </p:spTree>
    <p:extLst>
      <p:ext uri="{BB962C8B-B14F-4D97-AF65-F5344CB8AC3E}">
        <p14:creationId xmlns:p14="http://schemas.microsoft.com/office/powerpoint/2010/main" val="2133657939"/>
      </p:ext>
    </p:extLst>
  </p:cSld>
  <p:clrMapOvr>
    <a:masterClrMapping/>
  </p:clrMapOvr>
  <p:extLst>
    <p:ext uri="{DCECCB84-F9BA-43D5-87BE-67443E8EF086}">
      <p15:sldGuideLst xmlns:p15="http://schemas.microsoft.com/office/powerpoint/2012/main">
        <p15:guide id="1" orient="horz" pos="709">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 Kontakt-/ Schlussfolie">
    <p:spTree>
      <p:nvGrpSpPr>
        <p:cNvPr id="1" name=""/>
        <p:cNvGrpSpPr/>
        <p:nvPr/>
      </p:nvGrpSpPr>
      <p:grpSpPr>
        <a:xfrm>
          <a:off x="0" y="0"/>
          <a:ext cx="0" cy="0"/>
          <a:chOff x="0" y="0"/>
          <a:chExt cx="0" cy="0"/>
        </a:xfrm>
      </p:grpSpPr>
      <p:graphicFrame>
        <p:nvGraphicFramePr>
          <p:cNvPr id="14" name="Objekt 13" hidden="1">
            <a:extLst>
              <a:ext uri="{FF2B5EF4-FFF2-40B4-BE49-F238E27FC236}">
                <a16:creationId xmlns:a16="http://schemas.microsoft.com/office/drawing/2014/main" id="{640AA953-E585-4B3C-9151-A98282028801}"/>
              </a:ext>
            </a:extLst>
          </p:cNvPr>
          <p:cNvGraphicFramePr>
            <a:graphicFrameLocks noChangeAspect="1"/>
          </p:cNvGraphicFramePr>
          <p:nvPr userDrawn="1">
            <p:custDataLst>
              <p:tags r:id="rId1"/>
            </p:custDataLst>
            <p:extLst>
              <p:ext uri="{D42A27DB-BD31-4B8C-83A1-F6EECF244321}">
                <p14:modId xmlns:p14="http://schemas.microsoft.com/office/powerpoint/2010/main" val="393422629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06" imgH="306" progId="TCLayout.ActiveDocument.1">
                  <p:embed/>
                </p:oleObj>
              </mc:Choice>
              <mc:Fallback>
                <p:oleObj name="think-cell Folie" r:id="rId3" imgW="306" imgH="306" progId="TCLayout.ActiveDocument.1">
                  <p:embed/>
                  <p:pic>
                    <p:nvPicPr>
                      <p:cNvPr id="14" name="Objekt 13" hidden="1">
                        <a:extLst>
                          <a:ext uri="{FF2B5EF4-FFF2-40B4-BE49-F238E27FC236}">
                            <a16:creationId xmlns:a16="http://schemas.microsoft.com/office/drawing/2014/main" id="{640AA953-E585-4B3C-9151-A9828202880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8" name="Freihandform: Form 27">
            <a:extLst>
              <a:ext uri="{FF2B5EF4-FFF2-40B4-BE49-F238E27FC236}">
                <a16:creationId xmlns:a16="http://schemas.microsoft.com/office/drawing/2014/main" id="{81C743E9-3704-43E8-806B-277C56A5C617}"/>
              </a:ext>
            </a:extLst>
          </p:cNvPr>
          <p:cNvSpPr>
            <a:spLocks noChangeAspect="1"/>
          </p:cNvSpPr>
          <p:nvPr/>
        </p:nvSpPr>
        <p:spPr bwMode="gray">
          <a:xfrm>
            <a:off x="0" y="5366747"/>
            <a:ext cx="12193200" cy="1491253"/>
          </a:xfrm>
          <a:custGeom>
            <a:avLst/>
            <a:gdLst>
              <a:gd name="connsiteX0" fmla="*/ 9144174 w 9144000"/>
              <a:gd name="connsiteY0" fmla="*/ 1117993 h 1118330"/>
              <a:gd name="connsiteX1" fmla="*/ 174 w 9144000"/>
              <a:gd name="connsiteY1" fmla="*/ 1117993 h 1118330"/>
              <a:gd name="connsiteX2" fmla="*/ 174 w 9144000"/>
              <a:gd name="connsiteY2" fmla="*/ -337 h 1118330"/>
              <a:gd name="connsiteX3" fmla="*/ 2326751 w 9144000"/>
              <a:gd name="connsiteY3" fmla="*/ 401618 h 1118330"/>
              <a:gd name="connsiteX4" fmla="*/ 6817693 w 9144000"/>
              <a:gd name="connsiteY4" fmla="*/ -337 h 1118330"/>
              <a:gd name="connsiteX5" fmla="*/ 9144174 w 9144000"/>
              <a:gd name="connsiteY5" fmla="*/ 308178 h 1118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4000" h="1118330">
                <a:moveTo>
                  <a:pt x="9144174" y="1117993"/>
                </a:moveTo>
                <a:lnTo>
                  <a:pt x="174" y="1117993"/>
                </a:lnTo>
                <a:lnTo>
                  <a:pt x="174" y="-337"/>
                </a:lnTo>
                <a:cubicBezTo>
                  <a:pt x="174" y="-337"/>
                  <a:pt x="770937" y="401618"/>
                  <a:pt x="2326751" y="401618"/>
                </a:cubicBezTo>
                <a:cubicBezTo>
                  <a:pt x="3882564" y="401618"/>
                  <a:pt x="5261879" y="-337"/>
                  <a:pt x="6817693" y="-337"/>
                </a:cubicBezTo>
                <a:cubicBezTo>
                  <a:pt x="8373506" y="-337"/>
                  <a:pt x="9144174" y="308178"/>
                  <a:pt x="9144174" y="308178"/>
                </a:cubicBezTo>
                <a:close/>
              </a:path>
            </a:pathLst>
          </a:custGeom>
          <a:solidFill>
            <a:schemeClr val="accent3"/>
          </a:solidFill>
          <a:ln w="9525" cap="flat">
            <a:noFill/>
            <a:prstDash val="solid"/>
            <a:miter/>
          </a:ln>
        </p:spPr>
        <p:txBody>
          <a:bodyPr rtlCol="0" anchor="ctr"/>
          <a:lstStyle/>
          <a:p>
            <a:endParaRPr lang="de-DE"/>
          </a:p>
        </p:txBody>
      </p:sp>
      <p:sp>
        <p:nvSpPr>
          <p:cNvPr id="7" name="Titel 6">
            <a:extLst>
              <a:ext uri="{FF2B5EF4-FFF2-40B4-BE49-F238E27FC236}">
                <a16:creationId xmlns:a16="http://schemas.microsoft.com/office/drawing/2014/main" id="{822E39B6-6E96-4AE7-B43B-F1E851616970}"/>
              </a:ext>
            </a:extLst>
          </p:cNvPr>
          <p:cNvSpPr>
            <a:spLocks noGrp="1"/>
          </p:cNvSpPr>
          <p:nvPr>
            <p:ph type="title" hasCustomPrompt="1"/>
          </p:nvPr>
        </p:nvSpPr>
        <p:spPr bwMode="gray">
          <a:xfrm>
            <a:off x="6204012" y="1135340"/>
            <a:ext cx="4968000" cy="1069524"/>
          </a:xfrm>
        </p:spPr>
        <p:txBody>
          <a:bodyPr vert="horz"/>
          <a:lstStyle>
            <a:lvl1pPr>
              <a:defRPr>
                <a:solidFill>
                  <a:schemeClr val="tx2"/>
                </a:solidFill>
              </a:defRPr>
            </a:lvl1pPr>
          </a:lstStyle>
          <a:p>
            <a:r>
              <a:rPr lang="de-DE" dirty="0"/>
              <a:t>Finale Botschaft durch Klicken bearbeiten</a:t>
            </a:r>
          </a:p>
        </p:txBody>
      </p:sp>
      <p:pic>
        <p:nvPicPr>
          <p:cNvPr id="15" name="Apostroph URL">
            <a:hlinkClick r:id="rId5"/>
            <a:extLst>
              <a:ext uri="{FF2B5EF4-FFF2-40B4-BE49-F238E27FC236}">
                <a16:creationId xmlns:a16="http://schemas.microsoft.com/office/drawing/2014/main" id="{FC85405E-F0A3-48B3-B13E-378BA9EF647D}"/>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bwMode="gray">
          <a:xfrm>
            <a:off x="6208711" y="6525535"/>
            <a:ext cx="1541106" cy="158400"/>
          </a:xfrm>
          <a:prstGeom prst="rect">
            <a:avLst/>
          </a:prstGeom>
        </p:spPr>
      </p:pic>
      <p:pic>
        <p:nvPicPr>
          <p:cNvPr id="13" name="Apostroph Logo">
            <a:extLst>
              <a:ext uri="{FF2B5EF4-FFF2-40B4-BE49-F238E27FC236}">
                <a16:creationId xmlns:a16="http://schemas.microsoft.com/office/drawing/2014/main" id="{4BC0AD9C-E2ED-4819-80A1-E5C52B9AAE9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bwMode="gray">
          <a:xfrm>
            <a:off x="211539" y="107391"/>
            <a:ext cx="2534382" cy="853200"/>
          </a:xfrm>
          <a:prstGeom prst="rect">
            <a:avLst/>
          </a:prstGeom>
        </p:spPr>
      </p:pic>
      <p:sp>
        <p:nvSpPr>
          <p:cNvPr id="18" name="Name Platzhalter">
            <a:extLst>
              <a:ext uri="{FF2B5EF4-FFF2-40B4-BE49-F238E27FC236}">
                <a16:creationId xmlns:a16="http://schemas.microsoft.com/office/drawing/2014/main" id="{D18F2AE4-EF63-4AFC-A5D1-D1E92917C5E6}"/>
              </a:ext>
            </a:extLst>
          </p:cNvPr>
          <p:cNvSpPr>
            <a:spLocks noGrp="1"/>
          </p:cNvSpPr>
          <p:nvPr>
            <p:ph type="body" sz="quarter" idx="11" hasCustomPrompt="1"/>
          </p:nvPr>
        </p:nvSpPr>
        <p:spPr bwMode="gray">
          <a:xfrm>
            <a:off x="6203949" y="2395859"/>
            <a:ext cx="4968000" cy="193899"/>
          </a:xfrm>
        </p:spPr>
        <p:txBody>
          <a:bodyPr anchor="b">
            <a:spAutoFit/>
          </a:bodyPr>
          <a:lstStyle>
            <a:lvl1pPr marL="0" indent="0">
              <a:lnSpc>
                <a:spcPct val="90000"/>
              </a:lnSpc>
              <a:spcBef>
                <a:spcPts val="0"/>
              </a:spcBef>
              <a:buFont typeface="Effra" panose="020B0604020202020204" pitchFamily="34" charset="0"/>
              <a:buNone/>
              <a:defRPr sz="1400" b="1">
                <a:solidFill>
                  <a:schemeClr val="tx2"/>
                </a:solidFill>
                <a:latin typeface="Effra" panose="020B0603020203020204" pitchFamily="34" charset="0"/>
              </a:defRPr>
            </a:lvl1pPr>
            <a:lvl2pPr marL="0" indent="0">
              <a:lnSpc>
                <a:spcPct val="90000"/>
              </a:lnSpc>
              <a:spcBef>
                <a:spcPts val="0"/>
              </a:spcBef>
              <a:buFont typeface="Effra" panose="020B0604020202020204" pitchFamily="34" charset="0"/>
              <a:buNone/>
              <a:defRPr sz="1400" b="1">
                <a:solidFill>
                  <a:schemeClr val="tx2"/>
                </a:solidFill>
                <a:latin typeface="Effra" panose="020B0603020203020204" pitchFamily="34" charset="0"/>
              </a:defRPr>
            </a:lvl2pPr>
            <a:lvl3pPr marL="0" indent="0">
              <a:lnSpc>
                <a:spcPct val="90000"/>
              </a:lnSpc>
              <a:spcBef>
                <a:spcPts val="0"/>
              </a:spcBef>
              <a:buNone/>
              <a:defRPr sz="1400" b="1">
                <a:solidFill>
                  <a:schemeClr val="tx2"/>
                </a:solidFill>
                <a:latin typeface="Effra" panose="020B0603020203020204" pitchFamily="34" charset="0"/>
              </a:defRPr>
            </a:lvl3pPr>
            <a:lvl4pPr marL="0" indent="0">
              <a:lnSpc>
                <a:spcPct val="90000"/>
              </a:lnSpc>
              <a:spcBef>
                <a:spcPts val="0"/>
              </a:spcBef>
              <a:buNone/>
              <a:defRPr sz="1400" b="1">
                <a:solidFill>
                  <a:schemeClr val="tx2"/>
                </a:solidFill>
                <a:latin typeface="Effra" panose="020B0603020203020204" pitchFamily="34" charset="0"/>
              </a:defRPr>
            </a:lvl4pPr>
            <a:lvl5pPr marL="0" indent="0">
              <a:lnSpc>
                <a:spcPct val="90000"/>
              </a:lnSpc>
              <a:spcBef>
                <a:spcPts val="0"/>
              </a:spcBef>
              <a:buNone/>
              <a:defRPr sz="1400" b="1">
                <a:solidFill>
                  <a:schemeClr val="tx2"/>
                </a:solidFill>
                <a:latin typeface="Effra" panose="020B0603020203020204" pitchFamily="34" charset="0"/>
              </a:defRPr>
            </a:lvl5pPr>
            <a:lvl6pPr marL="0" indent="0">
              <a:spcBef>
                <a:spcPts val="0"/>
              </a:spcBef>
              <a:buNone/>
              <a:defRPr sz="1400" b="1">
                <a:solidFill>
                  <a:schemeClr val="tx2"/>
                </a:solidFill>
                <a:latin typeface="Effra" panose="020B0603020203020204" pitchFamily="34" charset="0"/>
              </a:defRPr>
            </a:lvl6pPr>
            <a:lvl7pPr marL="0" indent="0">
              <a:spcBef>
                <a:spcPts val="0"/>
              </a:spcBef>
              <a:buNone/>
              <a:defRPr sz="1400" b="1">
                <a:solidFill>
                  <a:schemeClr val="tx2"/>
                </a:solidFill>
                <a:latin typeface="Effra" panose="020B0603020203020204" pitchFamily="34" charset="0"/>
              </a:defRPr>
            </a:lvl7pPr>
            <a:lvl8pPr marL="0" indent="0">
              <a:spcBef>
                <a:spcPts val="0"/>
              </a:spcBef>
              <a:buNone/>
              <a:defRPr sz="1400" b="1">
                <a:solidFill>
                  <a:schemeClr val="tx2"/>
                </a:solidFill>
                <a:latin typeface="Effra" panose="020B0603020203020204" pitchFamily="34" charset="0"/>
              </a:defRPr>
            </a:lvl8pPr>
            <a:lvl9pPr marL="0" indent="0">
              <a:spcBef>
                <a:spcPts val="0"/>
              </a:spcBef>
              <a:buNone/>
              <a:defRPr sz="1400" b="1">
                <a:solidFill>
                  <a:schemeClr val="tx2"/>
                </a:solidFill>
                <a:latin typeface="Effra" panose="020B0603020203020204" pitchFamily="34" charset="0"/>
              </a:defRPr>
            </a:lvl9pPr>
          </a:lstStyle>
          <a:p>
            <a:pPr lvl="0"/>
            <a:r>
              <a:rPr lang="de-DE" dirty="0"/>
              <a:t>Name Nachname durch Klicken bearbeiten</a:t>
            </a:r>
          </a:p>
        </p:txBody>
      </p:sp>
      <p:sp>
        <p:nvSpPr>
          <p:cNvPr id="19" name="Position Platzhalter">
            <a:extLst>
              <a:ext uri="{FF2B5EF4-FFF2-40B4-BE49-F238E27FC236}">
                <a16:creationId xmlns:a16="http://schemas.microsoft.com/office/drawing/2014/main" id="{0E710F91-B568-43E0-958B-8B35C0D2EFF4}"/>
              </a:ext>
            </a:extLst>
          </p:cNvPr>
          <p:cNvSpPr>
            <a:spLocks noGrp="1"/>
          </p:cNvSpPr>
          <p:nvPr>
            <p:ph type="body" sz="quarter" idx="12" hasCustomPrompt="1"/>
          </p:nvPr>
        </p:nvSpPr>
        <p:spPr bwMode="gray">
          <a:xfrm>
            <a:off x="6203949" y="2604006"/>
            <a:ext cx="4968000" cy="215444"/>
          </a:xfrm>
        </p:spPr>
        <p:txBody>
          <a:bodyPr>
            <a:spAutoFit/>
          </a:bodyPr>
          <a:lstStyle>
            <a:lvl1pPr marL="0" indent="0">
              <a:spcBef>
                <a:spcPts val="0"/>
              </a:spcBef>
              <a:buFont typeface="Effra" panose="020B0604020202020204" pitchFamily="34" charset="0"/>
              <a:buNone/>
              <a:defRPr sz="1400" b="0">
                <a:solidFill>
                  <a:schemeClr val="tx2"/>
                </a:solidFill>
                <a:latin typeface="Effra" panose="020B0603020203020204" pitchFamily="34" charset="0"/>
              </a:defRPr>
            </a:lvl1pPr>
            <a:lvl2pPr marL="0" indent="0">
              <a:spcBef>
                <a:spcPts val="0"/>
              </a:spcBef>
              <a:buFont typeface="Effra" panose="020B0604020202020204" pitchFamily="34" charset="0"/>
              <a:buNone/>
              <a:defRPr sz="1400" b="0">
                <a:solidFill>
                  <a:schemeClr val="tx2"/>
                </a:solidFill>
                <a:latin typeface="Effra" panose="020B0603020203020204" pitchFamily="34" charset="0"/>
              </a:defRPr>
            </a:lvl2pPr>
            <a:lvl3pPr marL="0" indent="0">
              <a:spcBef>
                <a:spcPts val="0"/>
              </a:spcBef>
              <a:buNone/>
              <a:defRPr sz="1400" b="0">
                <a:solidFill>
                  <a:schemeClr val="tx2"/>
                </a:solidFill>
                <a:latin typeface="Effra" panose="020B0603020203020204" pitchFamily="34" charset="0"/>
              </a:defRPr>
            </a:lvl3pPr>
            <a:lvl4pPr marL="0" indent="0">
              <a:spcBef>
                <a:spcPts val="0"/>
              </a:spcBef>
              <a:buNone/>
              <a:defRPr sz="1400" b="0">
                <a:solidFill>
                  <a:schemeClr val="tx2"/>
                </a:solidFill>
                <a:latin typeface="Effra" panose="020B0603020203020204" pitchFamily="34" charset="0"/>
              </a:defRPr>
            </a:lvl4pPr>
            <a:lvl5pPr marL="0" indent="0">
              <a:spcBef>
                <a:spcPts val="0"/>
              </a:spcBef>
              <a:buNone/>
              <a:defRPr sz="1400" b="0">
                <a:solidFill>
                  <a:schemeClr val="tx2"/>
                </a:solidFill>
                <a:latin typeface="Effra" panose="020B0603020203020204" pitchFamily="34" charset="0"/>
              </a:defRPr>
            </a:lvl5pPr>
            <a:lvl6pPr marL="0" indent="0">
              <a:spcBef>
                <a:spcPts val="0"/>
              </a:spcBef>
              <a:buNone/>
              <a:defRPr sz="1400" b="0">
                <a:solidFill>
                  <a:schemeClr val="tx2"/>
                </a:solidFill>
                <a:latin typeface="Effra" panose="020B0603020203020204" pitchFamily="34" charset="0"/>
              </a:defRPr>
            </a:lvl6pPr>
            <a:lvl7pPr marL="0" indent="0">
              <a:spcBef>
                <a:spcPts val="0"/>
              </a:spcBef>
              <a:buNone/>
              <a:defRPr sz="1400" b="0">
                <a:solidFill>
                  <a:schemeClr val="tx2"/>
                </a:solidFill>
                <a:latin typeface="Effra" panose="020B0603020203020204" pitchFamily="34" charset="0"/>
              </a:defRPr>
            </a:lvl7pPr>
            <a:lvl8pPr marL="0" indent="0">
              <a:spcBef>
                <a:spcPts val="0"/>
              </a:spcBef>
              <a:buNone/>
              <a:defRPr sz="1400" b="0">
                <a:solidFill>
                  <a:schemeClr val="tx2"/>
                </a:solidFill>
                <a:latin typeface="Effra" panose="020B0603020203020204" pitchFamily="34" charset="0"/>
              </a:defRPr>
            </a:lvl8pPr>
            <a:lvl9pPr marL="0" indent="0">
              <a:spcBef>
                <a:spcPts val="0"/>
              </a:spcBef>
              <a:buNone/>
              <a:defRPr sz="1400" b="0">
                <a:solidFill>
                  <a:schemeClr val="tx2"/>
                </a:solidFill>
                <a:latin typeface="Effra" panose="020B0603020203020204" pitchFamily="34" charset="0"/>
              </a:defRPr>
            </a:lvl9pPr>
          </a:lstStyle>
          <a:p>
            <a:pPr lvl="0"/>
            <a:r>
              <a:rPr lang="de-DE" dirty="0"/>
              <a:t>Position durch Klicken bearbeiten</a:t>
            </a:r>
          </a:p>
        </p:txBody>
      </p:sp>
      <p:sp>
        <p:nvSpPr>
          <p:cNvPr id="20" name="E-Mail Platzhalter">
            <a:extLst>
              <a:ext uri="{FF2B5EF4-FFF2-40B4-BE49-F238E27FC236}">
                <a16:creationId xmlns:a16="http://schemas.microsoft.com/office/drawing/2014/main" id="{7481C1F9-0C7E-48D7-8E27-E2481C38A212}"/>
              </a:ext>
            </a:extLst>
          </p:cNvPr>
          <p:cNvSpPr>
            <a:spLocks noGrp="1"/>
          </p:cNvSpPr>
          <p:nvPr>
            <p:ph type="body" sz="quarter" idx="13" hasCustomPrompt="1"/>
          </p:nvPr>
        </p:nvSpPr>
        <p:spPr bwMode="gray">
          <a:xfrm>
            <a:off x="6203949" y="3048618"/>
            <a:ext cx="4968000" cy="215444"/>
          </a:xfrm>
        </p:spPr>
        <p:txBody>
          <a:bodyPr anchor="b">
            <a:spAutoFit/>
          </a:bodyPr>
          <a:lstStyle>
            <a:lvl1pPr marL="0" indent="0">
              <a:spcBef>
                <a:spcPts val="0"/>
              </a:spcBef>
              <a:buFont typeface="Effra" panose="020B0604020202020204" pitchFamily="34" charset="0"/>
              <a:buNone/>
              <a:defRPr sz="1400" b="0">
                <a:solidFill>
                  <a:schemeClr val="tx2"/>
                </a:solidFill>
                <a:latin typeface="Effra" panose="020B0603020203020204" pitchFamily="34" charset="0"/>
              </a:defRPr>
            </a:lvl1pPr>
            <a:lvl2pPr marL="0" indent="0">
              <a:spcBef>
                <a:spcPts val="0"/>
              </a:spcBef>
              <a:buFont typeface="Effra" panose="020B0604020202020204" pitchFamily="34" charset="0"/>
              <a:buNone/>
              <a:defRPr sz="1400" b="0">
                <a:solidFill>
                  <a:schemeClr val="tx2"/>
                </a:solidFill>
                <a:latin typeface="Effra" panose="020B0603020203020204" pitchFamily="34" charset="0"/>
              </a:defRPr>
            </a:lvl2pPr>
            <a:lvl3pPr marL="0" indent="0">
              <a:spcBef>
                <a:spcPts val="0"/>
              </a:spcBef>
              <a:buNone/>
              <a:defRPr sz="1400" b="0">
                <a:solidFill>
                  <a:schemeClr val="tx2"/>
                </a:solidFill>
                <a:latin typeface="Effra" panose="020B0603020203020204" pitchFamily="34" charset="0"/>
              </a:defRPr>
            </a:lvl3pPr>
            <a:lvl4pPr marL="0" indent="0">
              <a:spcBef>
                <a:spcPts val="0"/>
              </a:spcBef>
              <a:buNone/>
              <a:defRPr sz="1400" b="0">
                <a:solidFill>
                  <a:schemeClr val="tx2"/>
                </a:solidFill>
                <a:latin typeface="Effra" panose="020B0603020203020204" pitchFamily="34" charset="0"/>
              </a:defRPr>
            </a:lvl4pPr>
            <a:lvl5pPr marL="0" indent="0">
              <a:spcBef>
                <a:spcPts val="0"/>
              </a:spcBef>
              <a:buNone/>
              <a:defRPr sz="1400" b="0">
                <a:solidFill>
                  <a:schemeClr val="tx2"/>
                </a:solidFill>
                <a:latin typeface="Effra" panose="020B0603020203020204" pitchFamily="34" charset="0"/>
              </a:defRPr>
            </a:lvl5pPr>
            <a:lvl6pPr marL="0" indent="0">
              <a:spcBef>
                <a:spcPts val="0"/>
              </a:spcBef>
              <a:buNone/>
              <a:defRPr sz="1400" b="0">
                <a:solidFill>
                  <a:schemeClr val="tx2"/>
                </a:solidFill>
                <a:latin typeface="Effra" panose="020B0603020203020204" pitchFamily="34" charset="0"/>
              </a:defRPr>
            </a:lvl6pPr>
            <a:lvl7pPr marL="0" indent="0">
              <a:spcBef>
                <a:spcPts val="0"/>
              </a:spcBef>
              <a:buNone/>
              <a:defRPr sz="1400" b="0">
                <a:solidFill>
                  <a:schemeClr val="tx2"/>
                </a:solidFill>
                <a:latin typeface="Effra" panose="020B0603020203020204" pitchFamily="34" charset="0"/>
              </a:defRPr>
            </a:lvl7pPr>
            <a:lvl8pPr marL="0" indent="0">
              <a:spcBef>
                <a:spcPts val="0"/>
              </a:spcBef>
              <a:buNone/>
              <a:defRPr sz="1400" b="0">
                <a:solidFill>
                  <a:schemeClr val="tx2"/>
                </a:solidFill>
                <a:latin typeface="Effra" panose="020B0603020203020204" pitchFamily="34" charset="0"/>
              </a:defRPr>
            </a:lvl8pPr>
            <a:lvl9pPr marL="0" indent="0">
              <a:spcBef>
                <a:spcPts val="0"/>
              </a:spcBef>
              <a:buNone/>
              <a:defRPr sz="1400" b="0">
                <a:solidFill>
                  <a:schemeClr val="tx2"/>
                </a:solidFill>
                <a:latin typeface="Effra" panose="020B0603020203020204" pitchFamily="34" charset="0"/>
              </a:defRPr>
            </a:lvl9pPr>
          </a:lstStyle>
          <a:p>
            <a:pPr lvl="0"/>
            <a:r>
              <a:rPr lang="de-DE" dirty="0"/>
              <a:t>E-Mail durch Klicken bearbeiten</a:t>
            </a:r>
          </a:p>
        </p:txBody>
      </p:sp>
      <p:sp>
        <p:nvSpPr>
          <p:cNvPr id="21" name="Kopfzeile Platzhalter">
            <a:extLst>
              <a:ext uri="{FF2B5EF4-FFF2-40B4-BE49-F238E27FC236}">
                <a16:creationId xmlns:a16="http://schemas.microsoft.com/office/drawing/2014/main" id="{8A8ADA56-9DB5-4535-BC1D-BEA064864B4F}"/>
              </a:ext>
            </a:extLst>
          </p:cNvPr>
          <p:cNvSpPr>
            <a:spLocks noGrp="1"/>
          </p:cNvSpPr>
          <p:nvPr>
            <p:ph type="body" sz="quarter" idx="14" hasCustomPrompt="1"/>
          </p:nvPr>
        </p:nvSpPr>
        <p:spPr bwMode="gray">
          <a:xfrm>
            <a:off x="6203949" y="493339"/>
            <a:ext cx="4968000" cy="215444"/>
          </a:xfrm>
        </p:spPr>
        <p:txBody>
          <a:bodyPr anchor="b">
            <a:spAutoFit/>
          </a:bodyPr>
          <a:lstStyle>
            <a:lvl1pPr marL="0" indent="0">
              <a:spcBef>
                <a:spcPts val="0"/>
              </a:spcBef>
              <a:buFont typeface="Effra" panose="020B0604020202020204" pitchFamily="34" charset="0"/>
              <a:buNone/>
              <a:defRPr sz="1400" b="1">
                <a:solidFill>
                  <a:schemeClr val="tx2"/>
                </a:solidFill>
                <a:latin typeface="Effra" panose="020B0603020203020204" pitchFamily="34" charset="0"/>
              </a:defRPr>
            </a:lvl1pPr>
            <a:lvl2pPr marL="0" indent="0">
              <a:spcBef>
                <a:spcPts val="0"/>
              </a:spcBef>
              <a:buFont typeface="Effra" panose="020B0604020202020204" pitchFamily="34" charset="0"/>
              <a:buNone/>
              <a:defRPr sz="1400" b="1">
                <a:solidFill>
                  <a:schemeClr val="tx2"/>
                </a:solidFill>
                <a:latin typeface="Effra" panose="020B0603020203020204" pitchFamily="34" charset="0"/>
              </a:defRPr>
            </a:lvl2pPr>
            <a:lvl3pPr marL="0" indent="0">
              <a:spcBef>
                <a:spcPts val="0"/>
              </a:spcBef>
              <a:buNone/>
              <a:defRPr sz="1400" b="1">
                <a:solidFill>
                  <a:schemeClr val="tx2"/>
                </a:solidFill>
                <a:latin typeface="Effra" panose="020B0603020203020204" pitchFamily="34" charset="0"/>
              </a:defRPr>
            </a:lvl3pPr>
            <a:lvl4pPr marL="0" indent="0">
              <a:spcBef>
                <a:spcPts val="0"/>
              </a:spcBef>
              <a:buNone/>
              <a:defRPr sz="1400" b="1">
                <a:solidFill>
                  <a:schemeClr val="tx2"/>
                </a:solidFill>
                <a:latin typeface="Effra" panose="020B0603020203020204" pitchFamily="34" charset="0"/>
              </a:defRPr>
            </a:lvl4pPr>
            <a:lvl5pPr marL="0" indent="0">
              <a:spcBef>
                <a:spcPts val="0"/>
              </a:spcBef>
              <a:buNone/>
              <a:defRPr sz="1400" b="1">
                <a:solidFill>
                  <a:schemeClr val="tx2"/>
                </a:solidFill>
                <a:latin typeface="Effra" panose="020B0603020203020204" pitchFamily="34" charset="0"/>
              </a:defRPr>
            </a:lvl5pPr>
            <a:lvl6pPr marL="0" indent="0">
              <a:spcBef>
                <a:spcPts val="0"/>
              </a:spcBef>
              <a:buNone/>
              <a:defRPr sz="1400" b="1">
                <a:solidFill>
                  <a:schemeClr val="tx2"/>
                </a:solidFill>
                <a:latin typeface="Effra" panose="020B0603020203020204" pitchFamily="34" charset="0"/>
              </a:defRPr>
            </a:lvl6pPr>
            <a:lvl7pPr marL="0" indent="0">
              <a:spcBef>
                <a:spcPts val="0"/>
              </a:spcBef>
              <a:buNone/>
              <a:defRPr sz="1400" b="1">
                <a:solidFill>
                  <a:schemeClr val="tx2"/>
                </a:solidFill>
                <a:latin typeface="Effra" panose="020B0603020203020204" pitchFamily="34" charset="0"/>
              </a:defRPr>
            </a:lvl7pPr>
            <a:lvl8pPr marL="0" indent="0">
              <a:spcBef>
                <a:spcPts val="0"/>
              </a:spcBef>
              <a:buNone/>
              <a:defRPr sz="1400" b="1">
                <a:solidFill>
                  <a:schemeClr val="tx2"/>
                </a:solidFill>
                <a:latin typeface="Effra" panose="020B0603020203020204" pitchFamily="34" charset="0"/>
              </a:defRPr>
            </a:lvl8pPr>
            <a:lvl9pPr marL="0" indent="0">
              <a:spcBef>
                <a:spcPts val="0"/>
              </a:spcBef>
              <a:buNone/>
              <a:defRPr sz="1400" b="1">
                <a:solidFill>
                  <a:schemeClr val="tx2"/>
                </a:solidFill>
                <a:latin typeface="Effra" panose="020B0603020203020204" pitchFamily="34" charset="0"/>
              </a:defRPr>
            </a:lvl9pPr>
          </a:lstStyle>
          <a:p>
            <a:pPr lvl="0"/>
            <a:r>
              <a:rPr lang="de-DE" dirty="0"/>
              <a:t>Kopfzeile durch Klicken bearbeiten</a:t>
            </a:r>
          </a:p>
        </p:txBody>
      </p:sp>
      <p:sp>
        <p:nvSpPr>
          <p:cNvPr id="16" name="Telefon Platzhalter">
            <a:extLst>
              <a:ext uri="{FF2B5EF4-FFF2-40B4-BE49-F238E27FC236}">
                <a16:creationId xmlns:a16="http://schemas.microsoft.com/office/drawing/2014/main" id="{66BCCC3F-3D63-43C9-A00C-F1D7865ED1E0}"/>
              </a:ext>
            </a:extLst>
          </p:cNvPr>
          <p:cNvSpPr>
            <a:spLocks noGrp="1"/>
          </p:cNvSpPr>
          <p:nvPr>
            <p:ph type="body" sz="quarter" idx="16" hasCustomPrompt="1"/>
          </p:nvPr>
        </p:nvSpPr>
        <p:spPr bwMode="gray">
          <a:xfrm>
            <a:off x="6203949" y="3277989"/>
            <a:ext cx="4968000" cy="215444"/>
          </a:xfrm>
        </p:spPr>
        <p:txBody>
          <a:bodyPr>
            <a:spAutoFit/>
          </a:bodyPr>
          <a:lstStyle>
            <a:lvl1pPr marL="0" indent="0">
              <a:spcBef>
                <a:spcPts val="0"/>
              </a:spcBef>
              <a:buFont typeface="Effra" panose="020B0604020202020204" pitchFamily="34" charset="0"/>
              <a:buNone/>
              <a:defRPr sz="1400" b="0">
                <a:solidFill>
                  <a:schemeClr val="tx2"/>
                </a:solidFill>
                <a:latin typeface="Effra" panose="020B0603020203020204" pitchFamily="34" charset="0"/>
              </a:defRPr>
            </a:lvl1pPr>
            <a:lvl2pPr marL="0" indent="0">
              <a:spcBef>
                <a:spcPts val="0"/>
              </a:spcBef>
              <a:buFont typeface="Effra" panose="020B0604020202020204" pitchFamily="34" charset="0"/>
              <a:buNone/>
              <a:defRPr sz="1400" b="0">
                <a:solidFill>
                  <a:schemeClr val="tx2"/>
                </a:solidFill>
                <a:latin typeface="Effra" panose="020B0603020203020204" pitchFamily="34" charset="0"/>
              </a:defRPr>
            </a:lvl2pPr>
            <a:lvl3pPr marL="0" indent="0">
              <a:spcBef>
                <a:spcPts val="0"/>
              </a:spcBef>
              <a:buNone/>
              <a:defRPr sz="1400" b="0">
                <a:solidFill>
                  <a:schemeClr val="tx2"/>
                </a:solidFill>
                <a:latin typeface="Effra" panose="020B0603020203020204" pitchFamily="34" charset="0"/>
              </a:defRPr>
            </a:lvl3pPr>
            <a:lvl4pPr marL="0" indent="0">
              <a:spcBef>
                <a:spcPts val="0"/>
              </a:spcBef>
              <a:buNone/>
              <a:defRPr sz="1400" b="0">
                <a:solidFill>
                  <a:schemeClr val="tx2"/>
                </a:solidFill>
                <a:latin typeface="Effra" panose="020B0603020203020204" pitchFamily="34" charset="0"/>
              </a:defRPr>
            </a:lvl4pPr>
            <a:lvl5pPr marL="0" indent="0">
              <a:spcBef>
                <a:spcPts val="0"/>
              </a:spcBef>
              <a:buNone/>
              <a:defRPr sz="1400" b="0">
                <a:solidFill>
                  <a:schemeClr val="tx2"/>
                </a:solidFill>
                <a:latin typeface="Effra" panose="020B0603020203020204" pitchFamily="34" charset="0"/>
              </a:defRPr>
            </a:lvl5pPr>
            <a:lvl6pPr marL="0" indent="0">
              <a:spcBef>
                <a:spcPts val="0"/>
              </a:spcBef>
              <a:buNone/>
              <a:defRPr sz="1400" b="0">
                <a:solidFill>
                  <a:schemeClr val="tx2"/>
                </a:solidFill>
                <a:latin typeface="Effra" panose="020B0603020203020204" pitchFamily="34" charset="0"/>
              </a:defRPr>
            </a:lvl6pPr>
            <a:lvl7pPr marL="0" indent="0">
              <a:spcBef>
                <a:spcPts val="0"/>
              </a:spcBef>
              <a:buNone/>
              <a:defRPr sz="1400" b="0">
                <a:solidFill>
                  <a:schemeClr val="tx2"/>
                </a:solidFill>
                <a:latin typeface="Effra" panose="020B0603020203020204" pitchFamily="34" charset="0"/>
              </a:defRPr>
            </a:lvl7pPr>
            <a:lvl8pPr marL="0" indent="0">
              <a:spcBef>
                <a:spcPts val="0"/>
              </a:spcBef>
              <a:buNone/>
              <a:defRPr sz="1400" b="0">
                <a:solidFill>
                  <a:schemeClr val="tx2"/>
                </a:solidFill>
                <a:latin typeface="Effra" panose="020B0603020203020204" pitchFamily="34" charset="0"/>
              </a:defRPr>
            </a:lvl8pPr>
            <a:lvl9pPr marL="0" indent="0">
              <a:spcBef>
                <a:spcPts val="0"/>
              </a:spcBef>
              <a:buNone/>
              <a:defRPr sz="1400" b="0">
                <a:solidFill>
                  <a:schemeClr val="tx2"/>
                </a:solidFill>
                <a:latin typeface="Effra" panose="020B0603020203020204" pitchFamily="34" charset="0"/>
              </a:defRPr>
            </a:lvl9pPr>
          </a:lstStyle>
          <a:p>
            <a:pPr lvl="0"/>
            <a:r>
              <a:rPr lang="de-DE" dirty="0"/>
              <a:t>Telefonnummer durch Klicken bearbeiten</a:t>
            </a:r>
          </a:p>
        </p:txBody>
      </p:sp>
      <p:sp>
        <p:nvSpPr>
          <p:cNvPr id="17" name="Adresse Platzhalter">
            <a:extLst>
              <a:ext uri="{FF2B5EF4-FFF2-40B4-BE49-F238E27FC236}">
                <a16:creationId xmlns:a16="http://schemas.microsoft.com/office/drawing/2014/main" id="{62F306B7-7584-4DA7-975E-2BAFD4664BF4}"/>
              </a:ext>
            </a:extLst>
          </p:cNvPr>
          <p:cNvSpPr>
            <a:spLocks noGrp="1"/>
          </p:cNvSpPr>
          <p:nvPr>
            <p:ph type="body" sz="quarter" idx="17" hasCustomPrompt="1"/>
          </p:nvPr>
        </p:nvSpPr>
        <p:spPr bwMode="gray">
          <a:xfrm>
            <a:off x="6203949" y="3753616"/>
            <a:ext cx="4968000" cy="215444"/>
          </a:xfrm>
        </p:spPr>
        <p:txBody>
          <a:bodyPr>
            <a:spAutoFit/>
          </a:bodyPr>
          <a:lstStyle>
            <a:lvl1pPr marL="0" indent="0">
              <a:spcBef>
                <a:spcPts val="0"/>
              </a:spcBef>
              <a:buFont typeface="Effra" panose="020B0604020202020204" pitchFamily="34" charset="0"/>
              <a:buNone/>
              <a:defRPr sz="1400" b="0">
                <a:solidFill>
                  <a:schemeClr val="tx2"/>
                </a:solidFill>
                <a:latin typeface="Effra" panose="020B0603020203020204" pitchFamily="34" charset="0"/>
              </a:defRPr>
            </a:lvl1pPr>
            <a:lvl2pPr marL="0" indent="0">
              <a:spcBef>
                <a:spcPts val="0"/>
              </a:spcBef>
              <a:buFont typeface="Effra" panose="020B0604020202020204" pitchFamily="34" charset="0"/>
              <a:buNone/>
              <a:defRPr sz="1400" b="0">
                <a:solidFill>
                  <a:schemeClr val="tx2"/>
                </a:solidFill>
                <a:latin typeface="Effra" panose="020B0603020203020204" pitchFamily="34" charset="0"/>
              </a:defRPr>
            </a:lvl2pPr>
            <a:lvl3pPr marL="0" indent="0">
              <a:spcBef>
                <a:spcPts val="0"/>
              </a:spcBef>
              <a:buNone/>
              <a:defRPr sz="1400" b="0">
                <a:solidFill>
                  <a:schemeClr val="tx2"/>
                </a:solidFill>
                <a:latin typeface="Effra" panose="020B0603020203020204" pitchFamily="34" charset="0"/>
              </a:defRPr>
            </a:lvl3pPr>
            <a:lvl4pPr marL="0" indent="0">
              <a:spcBef>
                <a:spcPts val="0"/>
              </a:spcBef>
              <a:buNone/>
              <a:defRPr sz="1400" b="0">
                <a:solidFill>
                  <a:schemeClr val="tx2"/>
                </a:solidFill>
                <a:latin typeface="Effra" panose="020B0603020203020204" pitchFamily="34" charset="0"/>
              </a:defRPr>
            </a:lvl4pPr>
            <a:lvl5pPr marL="0" indent="0">
              <a:spcBef>
                <a:spcPts val="0"/>
              </a:spcBef>
              <a:buNone/>
              <a:defRPr sz="1400" b="0">
                <a:solidFill>
                  <a:schemeClr val="tx2"/>
                </a:solidFill>
                <a:latin typeface="Effra" panose="020B0603020203020204" pitchFamily="34" charset="0"/>
              </a:defRPr>
            </a:lvl5pPr>
            <a:lvl6pPr marL="0" indent="0">
              <a:spcBef>
                <a:spcPts val="0"/>
              </a:spcBef>
              <a:buNone/>
              <a:defRPr sz="1400" b="0">
                <a:solidFill>
                  <a:schemeClr val="tx2"/>
                </a:solidFill>
                <a:latin typeface="Effra" panose="020B0603020203020204" pitchFamily="34" charset="0"/>
              </a:defRPr>
            </a:lvl6pPr>
            <a:lvl7pPr marL="0" indent="0">
              <a:spcBef>
                <a:spcPts val="0"/>
              </a:spcBef>
              <a:buNone/>
              <a:defRPr sz="1400" b="0">
                <a:solidFill>
                  <a:schemeClr val="tx2"/>
                </a:solidFill>
                <a:latin typeface="Effra" panose="020B0603020203020204" pitchFamily="34" charset="0"/>
              </a:defRPr>
            </a:lvl7pPr>
            <a:lvl8pPr marL="0" indent="0">
              <a:spcBef>
                <a:spcPts val="0"/>
              </a:spcBef>
              <a:buNone/>
              <a:defRPr sz="1400" b="0">
                <a:solidFill>
                  <a:schemeClr val="tx2"/>
                </a:solidFill>
                <a:latin typeface="Effra" panose="020B0603020203020204" pitchFamily="34" charset="0"/>
              </a:defRPr>
            </a:lvl8pPr>
            <a:lvl9pPr marL="0" indent="0">
              <a:spcBef>
                <a:spcPts val="0"/>
              </a:spcBef>
              <a:buNone/>
              <a:defRPr sz="1400" b="0">
                <a:solidFill>
                  <a:schemeClr val="tx2"/>
                </a:solidFill>
                <a:latin typeface="Effra" panose="020B0603020203020204" pitchFamily="34" charset="0"/>
              </a:defRPr>
            </a:lvl9pPr>
          </a:lstStyle>
          <a:p>
            <a:pPr lvl="0"/>
            <a:r>
              <a:rPr lang="de-DE" dirty="0"/>
              <a:t>Adresse durch Klicken bearbeiten</a:t>
            </a:r>
          </a:p>
        </p:txBody>
      </p:sp>
    </p:spTree>
    <p:extLst>
      <p:ext uri="{BB962C8B-B14F-4D97-AF65-F5344CB8AC3E}">
        <p14:creationId xmlns:p14="http://schemas.microsoft.com/office/powerpoint/2010/main" val="35771290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 Kontakt-/ Schlussfolie Bild">
    <p:spTree>
      <p:nvGrpSpPr>
        <p:cNvPr id="1" name=""/>
        <p:cNvGrpSpPr/>
        <p:nvPr/>
      </p:nvGrpSpPr>
      <p:grpSpPr>
        <a:xfrm>
          <a:off x="0" y="0"/>
          <a:ext cx="0" cy="0"/>
          <a:chOff x="0" y="0"/>
          <a:chExt cx="0" cy="0"/>
        </a:xfrm>
      </p:grpSpPr>
      <p:graphicFrame>
        <p:nvGraphicFramePr>
          <p:cNvPr id="14" name="Objekt 13" hidden="1">
            <a:extLst>
              <a:ext uri="{FF2B5EF4-FFF2-40B4-BE49-F238E27FC236}">
                <a16:creationId xmlns:a16="http://schemas.microsoft.com/office/drawing/2014/main" id="{640AA953-E585-4B3C-9151-A98282028801}"/>
              </a:ext>
            </a:extLst>
          </p:cNvPr>
          <p:cNvGraphicFramePr>
            <a:graphicFrameLocks noChangeAspect="1"/>
          </p:cNvGraphicFramePr>
          <p:nvPr userDrawn="1">
            <p:custDataLst>
              <p:tags r:id="rId1"/>
            </p:custDataLst>
            <p:extLst>
              <p:ext uri="{D42A27DB-BD31-4B8C-83A1-F6EECF244321}">
                <p14:modId xmlns:p14="http://schemas.microsoft.com/office/powerpoint/2010/main" val="262088326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06" imgH="306" progId="TCLayout.ActiveDocument.1">
                  <p:embed/>
                </p:oleObj>
              </mc:Choice>
              <mc:Fallback>
                <p:oleObj name="think-cell Folie" r:id="rId3" imgW="306" imgH="306" progId="TCLayout.ActiveDocument.1">
                  <p:embed/>
                  <p:pic>
                    <p:nvPicPr>
                      <p:cNvPr id="14" name="Objekt 13" hidden="1">
                        <a:extLst>
                          <a:ext uri="{FF2B5EF4-FFF2-40B4-BE49-F238E27FC236}">
                            <a16:creationId xmlns:a16="http://schemas.microsoft.com/office/drawing/2014/main" id="{640AA953-E585-4B3C-9151-A9828202880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8" name="Freihandform: Form 27">
            <a:extLst>
              <a:ext uri="{FF2B5EF4-FFF2-40B4-BE49-F238E27FC236}">
                <a16:creationId xmlns:a16="http://schemas.microsoft.com/office/drawing/2014/main" id="{81C743E9-3704-43E8-806B-277C56A5C617}"/>
              </a:ext>
            </a:extLst>
          </p:cNvPr>
          <p:cNvSpPr>
            <a:spLocks noChangeAspect="1"/>
          </p:cNvSpPr>
          <p:nvPr/>
        </p:nvSpPr>
        <p:spPr bwMode="gray">
          <a:xfrm>
            <a:off x="0" y="5366747"/>
            <a:ext cx="12193200" cy="1491253"/>
          </a:xfrm>
          <a:custGeom>
            <a:avLst/>
            <a:gdLst>
              <a:gd name="connsiteX0" fmla="*/ 9144174 w 9144000"/>
              <a:gd name="connsiteY0" fmla="*/ 1117993 h 1118330"/>
              <a:gd name="connsiteX1" fmla="*/ 174 w 9144000"/>
              <a:gd name="connsiteY1" fmla="*/ 1117993 h 1118330"/>
              <a:gd name="connsiteX2" fmla="*/ 174 w 9144000"/>
              <a:gd name="connsiteY2" fmla="*/ -337 h 1118330"/>
              <a:gd name="connsiteX3" fmla="*/ 2326751 w 9144000"/>
              <a:gd name="connsiteY3" fmla="*/ 401618 h 1118330"/>
              <a:gd name="connsiteX4" fmla="*/ 6817693 w 9144000"/>
              <a:gd name="connsiteY4" fmla="*/ -337 h 1118330"/>
              <a:gd name="connsiteX5" fmla="*/ 9144174 w 9144000"/>
              <a:gd name="connsiteY5" fmla="*/ 308178 h 1118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4000" h="1118330">
                <a:moveTo>
                  <a:pt x="9144174" y="1117993"/>
                </a:moveTo>
                <a:lnTo>
                  <a:pt x="174" y="1117993"/>
                </a:lnTo>
                <a:lnTo>
                  <a:pt x="174" y="-337"/>
                </a:lnTo>
                <a:cubicBezTo>
                  <a:pt x="174" y="-337"/>
                  <a:pt x="770937" y="401618"/>
                  <a:pt x="2326751" y="401618"/>
                </a:cubicBezTo>
                <a:cubicBezTo>
                  <a:pt x="3882564" y="401618"/>
                  <a:pt x="5261879" y="-337"/>
                  <a:pt x="6817693" y="-337"/>
                </a:cubicBezTo>
                <a:cubicBezTo>
                  <a:pt x="8373506" y="-337"/>
                  <a:pt x="9144174" y="308178"/>
                  <a:pt x="9144174" y="308178"/>
                </a:cubicBezTo>
                <a:close/>
              </a:path>
            </a:pathLst>
          </a:custGeom>
          <a:solidFill>
            <a:schemeClr val="accent3"/>
          </a:solidFill>
          <a:ln w="9525" cap="flat">
            <a:noFill/>
            <a:prstDash val="solid"/>
            <a:miter/>
          </a:ln>
        </p:spPr>
        <p:txBody>
          <a:bodyPr rtlCol="0" anchor="ctr"/>
          <a:lstStyle/>
          <a:p>
            <a:endParaRPr lang="de-DE"/>
          </a:p>
        </p:txBody>
      </p:sp>
      <p:sp>
        <p:nvSpPr>
          <p:cNvPr id="7" name="Titel 6">
            <a:extLst>
              <a:ext uri="{FF2B5EF4-FFF2-40B4-BE49-F238E27FC236}">
                <a16:creationId xmlns:a16="http://schemas.microsoft.com/office/drawing/2014/main" id="{822E39B6-6E96-4AE7-B43B-F1E851616970}"/>
              </a:ext>
            </a:extLst>
          </p:cNvPr>
          <p:cNvSpPr>
            <a:spLocks noGrp="1"/>
          </p:cNvSpPr>
          <p:nvPr>
            <p:ph type="title" hasCustomPrompt="1"/>
          </p:nvPr>
        </p:nvSpPr>
        <p:spPr bwMode="gray">
          <a:xfrm>
            <a:off x="6204012" y="1135340"/>
            <a:ext cx="4968000" cy="1069524"/>
          </a:xfrm>
        </p:spPr>
        <p:txBody>
          <a:bodyPr vert="horz"/>
          <a:lstStyle>
            <a:lvl1pPr>
              <a:defRPr>
                <a:solidFill>
                  <a:schemeClr val="tx2"/>
                </a:solidFill>
              </a:defRPr>
            </a:lvl1pPr>
          </a:lstStyle>
          <a:p>
            <a:r>
              <a:rPr lang="de-DE" dirty="0"/>
              <a:t>Finale Botschaft durch Klicken bearbeiten</a:t>
            </a:r>
          </a:p>
        </p:txBody>
      </p:sp>
      <p:pic>
        <p:nvPicPr>
          <p:cNvPr id="15" name="Apostroph URL">
            <a:hlinkClick r:id="rId5"/>
            <a:extLst>
              <a:ext uri="{FF2B5EF4-FFF2-40B4-BE49-F238E27FC236}">
                <a16:creationId xmlns:a16="http://schemas.microsoft.com/office/drawing/2014/main" id="{B771ED5F-108E-4BCA-BDB9-6251D261141A}"/>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bwMode="gray">
          <a:xfrm>
            <a:off x="6208711" y="6525535"/>
            <a:ext cx="1541106" cy="158400"/>
          </a:xfrm>
          <a:prstGeom prst="rect">
            <a:avLst/>
          </a:prstGeom>
        </p:spPr>
      </p:pic>
      <p:pic>
        <p:nvPicPr>
          <p:cNvPr id="13" name="Apostroph Logo">
            <a:extLst>
              <a:ext uri="{FF2B5EF4-FFF2-40B4-BE49-F238E27FC236}">
                <a16:creationId xmlns:a16="http://schemas.microsoft.com/office/drawing/2014/main" id="{4BC0AD9C-E2ED-4819-80A1-E5C52B9AAE9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bwMode="gray">
          <a:xfrm>
            <a:off x="211539" y="107391"/>
            <a:ext cx="2534382" cy="853200"/>
          </a:xfrm>
          <a:prstGeom prst="rect">
            <a:avLst/>
          </a:prstGeom>
        </p:spPr>
      </p:pic>
      <p:sp>
        <p:nvSpPr>
          <p:cNvPr id="18" name="Name Platzhalter">
            <a:extLst>
              <a:ext uri="{FF2B5EF4-FFF2-40B4-BE49-F238E27FC236}">
                <a16:creationId xmlns:a16="http://schemas.microsoft.com/office/drawing/2014/main" id="{D18F2AE4-EF63-4AFC-A5D1-D1E92917C5E6}"/>
              </a:ext>
            </a:extLst>
          </p:cNvPr>
          <p:cNvSpPr>
            <a:spLocks noGrp="1"/>
          </p:cNvSpPr>
          <p:nvPr>
            <p:ph type="body" sz="quarter" idx="11" hasCustomPrompt="1"/>
          </p:nvPr>
        </p:nvSpPr>
        <p:spPr bwMode="gray">
          <a:xfrm>
            <a:off x="6203949" y="2395859"/>
            <a:ext cx="4968000" cy="193899"/>
          </a:xfrm>
        </p:spPr>
        <p:txBody>
          <a:bodyPr anchor="b">
            <a:spAutoFit/>
          </a:bodyPr>
          <a:lstStyle>
            <a:lvl1pPr marL="0" indent="0">
              <a:lnSpc>
                <a:spcPct val="90000"/>
              </a:lnSpc>
              <a:spcBef>
                <a:spcPts val="0"/>
              </a:spcBef>
              <a:buFont typeface="Effra" panose="020B0604020202020204" pitchFamily="34" charset="0"/>
              <a:buNone/>
              <a:defRPr sz="1400" b="1">
                <a:solidFill>
                  <a:schemeClr val="tx2"/>
                </a:solidFill>
                <a:latin typeface="Effra" panose="020B0603020203020204" pitchFamily="34" charset="0"/>
              </a:defRPr>
            </a:lvl1pPr>
            <a:lvl2pPr marL="0" indent="0">
              <a:lnSpc>
                <a:spcPct val="90000"/>
              </a:lnSpc>
              <a:spcBef>
                <a:spcPts val="0"/>
              </a:spcBef>
              <a:buFont typeface="Effra" panose="020B0604020202020204" pitchFamily="34" charset="0"/>
              <a:buNone/>
              <a:defRPr sz="1400" b="1">
                <a:solidFill>
                  <a:schemeClr val="tx2"/>
                </a:solidFill>
                <a:latin typeface="Effra" panose="020B0603020203020204" pitchFamily="34" charset="0"/>
              </a:defRPr>
            </a:lvl2pPr>
            <a:lvl3pPr marL="0" indent="0">
              <a:lnSpc>
                <a:spcPct val="90000"/>
              </a:lnSpc>
              <a:spcBef>
                <a:spcPts val="0"/>
              </a:spcBef>
              <a:buNone/>
              <a:defRPr sz="1400" b="1">
                <a:solidFill>
                  <a:schemeClr val="tx2"/>
                </a:solidFill>
                <a:latin typeface="Effra" panose="020B0603020203020204" pitchFamily="34" charset="0"/>
              </a:defRPr>
            </a:lvl3pPr>
            <a:lvl4pPr marL="0" indent="0">
              <a:lnSpc>
                <a:spcPct val="90000"/>
              </a:lnSpc>
              <a:spcBef>
                <a:spcPts val="0"/>
              </a:spcBef>
              <a:buNone/>
              <a:defRPr sz="1400" b="1">
                <a:solidFill>
                  <a:schemeClr val="tx2"/>
                </a:solidFill>
                <a:latin typeface="Effra" panose="020B0603020203020204" pitchFamily="34" charset="0"/>
              </a:defRPr>
            </a:lvl4pPr>
            <a:lvl5pPr marL="0" indent="0">
              <a:lnSpc>
                <a:spcPct val="90000"/>
              </a:lnSpc>
              <a:spcBef>
                <a:spcPts val="0"/>
              </a:spcBef>
              <a:buNone/>
              <a:defRPr sz="1400" b="1">
                <a:solidFill>
                  <a:schemeClr val="tx2"/>
                </a:solidFill>
                <a:latin typeface="Effra" panose="020B0603020203020204" pitchFamily="34" charset="0"/>
              </a:defRPr>
            </a:lvl5pPr>
            <a:lvl6pPr marL="0" indent="0">
              <a:spcBef>
                <a:spcPts val="0"/>
              </a:spcBef>
              <a:buNone/>
              <a:defRPr sz="1400" b="1">
                <a:solidFill>
                  <a:schemeClr val="tx2"/>
                </a:solidFill>
                <a:latin typeface="Effra" panose="020B0603020203020204" pitchFamily="34" charset="0"/>
              </a:defRPr>
            </a:lvl6pPr>
            <a:lvl7pPr marL="0" indent="0">
              <a:spcBef>
                <a:spcPts val="0"/>
              </a:spcBef>
              <a:buNone/>
              <a:defRPr sz="1400" b="1">
                <a:solidFill>
                  <a:schemeClr val="tx2"/>
                </a:solidFill>
                <a:latin typeface="Effra" panose="020B0603020203020204" pitchFamily="34" charset="0"/>
              </a:defRPr>
            </a:lvl7pPr>
            <a:lvl8pPr marL="0" indent="0">
              <a:spcBef>
                <a:spcPts val="0"/>
              </a:spcBef>
              <a:buNone/>
              <a:defRPr sz="1400" b="1">
                <a:solidFill>
                  <a:schemeClr val="tx2"/>
                </a:solidFill>
                <a:latin typeface="Effra" panose="020B0603020203020204" pitchFamily="34" charset="0"/>
              </a:defRPr>
            </a:lvl8pPr>
            <a:lvl9pPr marL="0" indent="0">
              <a:spcBef>
                <a:spcPts val="0"/>
              </a:spcBef>
              <a:buNone/>
              <a:defRPr sz="1400" b="1">
                <a:solidFill>
                  <a:schemeClr val="tx2"/>
                </a:solidFill>
                <a:latin typeface="Effra" panose="020B0603020203020204" pitchFamily="34" charset="0"/>
              </a:defRPr>
            </a:lvl9pPr>
          </a:lstStyle>
          <a:p>
            <a:pPr lvl="0"/>
            <a:r>
              <a:rPr lang="de-DE" dirty="0"/>
              <a:t>Name Nachname durch Klicken bearbeiten</a:t>
            </a:r>
          </a:p>
        </p:txBody>
      </p:sp>
      <p:sp>
        <p:nvSpPr>
          <p:cNvPr id="19" name="Position Platzhalter">
            <a:extLst>
              <a:ext uri="{FF2B5EF4-FFF2-40B4-BE49-F238E27FC236}">
                <a16:creationId xmlns:a16="http://schemas.microsoft.com/office/drawing/2014/main" id="{0E710F91-B568-43E0-958B-8B35C0D2EFF4}"/>
              </a:ext>
            </a:extLst>
          </p:cNvPr>
          <p:cNvSpPr>
            <a:spLocks noGrp="1"/>
          </p:cNvSpPr>
          <p:nvPr>
            <p:ph type="body" sz="quarter" idx="12" hasCustomPrompt="1"/>
          </p:nvPr>
        </p:nvSpPr>
        <p:spPr bwMode="gray">
          <a:xfrm>
            <a:off x="6203949" y="2604006"/>
            <a:ext cx="4968000" cy="215444"/>
          </a:xfrm>
        </p:spPr>
        <p:txBody>
          <a:bodyPr>
            <a:spAutoFit/>
          </a:bodyPr>
          <a:lstStyle>
            <a:lvl1pPr marL="0" indent="0">
              <a:spcBef>
                <a:spcPts val="0"/>
              </a:spcBef>
              <a:buFont typeface="Effra" panose="020B0604020202020204" pitchFamily="34" charset="0"/>
              <a:buNone/>
              <a:defRPr sz="1400" b="0">
                <a:solidFill>
                  <a:schemeClr val="tx2"/>
                </a:solidFill>
                <a:latin typeface="Effra" panose="020B0603020203020204" pitchFamily="34" charset="0"/>
              </a:defRPr>
            </a:lvl1pPr>
            <a:lvl2pPr marL="0" indent="0">
              <a:spcBef>
                <a:spcPts val="0"/>
              </a:spcBef>
              <a:buFont typeface="Effra" panose="020B0604020202020204" pitchFamily="34" charset="0"/>
              <a:buNone/>
              <a:defRPr sz="1400" b="0">
                <a:solidFill>
                  <a:schemeClr val="tx2"/>
                </a:solidFill>
                <a:latin typeface="Effra" panose="020B0603020203020204" pitchFamily="34" charset="0"/>
              </a:defRPr>
            </a:lvl2pPr>
            <a:lvl3pPr marL="0" indent="0">
              <a:spcBef>
                <a:spcPts val="0"/>
              </a:spcBef>
              <a:buNone/>
              <a:defRPr sz="1400" b="0">
                <a:solidFill>
                  <a:schemeClr val="tx2"/>
                </a:solidFill>
                <a:latin typeface="Effra" panose="020B0603020203020204" pitchFamily="34" charset="0"/>
              </a:defRPr>
            </a:lvl3pPr>
            <a:lvl4pPr marL="0" indent="0">
              <a:spcBef>
                <a:spcPts val="0"/>
              </a:spcBef>
              <a:buNone/>
              <a:defRPr sz="1400" b="0">
                <a:solidFill>
                  <a:schemeClr val="tx2"/>
                </a:solidFill>
                <a:latin typeface="Effra" panose="020B0603020203020204" pitchFamily="34" charset="0"/>
              </a:defRPr>
            </a:lvl4pPr>
            <a:lvl5pPr marL="0" indent="0">
              <a:spcBef>
                <a:spcPts val="0"/>
              </a:spcBef>
              <a:buNone/>
              <a:defRPr sz="1400" b="0">
                <a:solidFill>
                  <a:schemeClr val="tx2"/>
                </a:solidFill>
                <a:latin typeface="Effra" panose="020B0603020203020204" pitchFamily="34" charset="0"/>
              </a:defRPr>
            </a:lvl5pPr>
            <a:lvl6pPr marL="0" indent="0">
              <a:spcBef>
                <a:spcPts val="0"/>
              </a:spcBef>
              <a:buNone/>
              <a:defRPr sz="1400" b="0">
                <a:solidFill>
                  <a:schemeClr val="tx2"/>
                </a:solidFill>
                <a:latin typeface="Effra" panose="020B0603020203020204" pitchFamily="34" charset="0"/>
              </a:defRPr>
            </a:lvl6pPr>
            <a:lvl7pPr marL="0" indent="0">
              <a:spcBef>
                <a:spcPts val="0"/>
              </a:spcBef>
              <a:buNone/>
              <a:defRPr sz="1400" b="0">
                <a:solidFill>
                  <a:schemeClr val="tx2"/>
                </a:solidFill>
                <a:latin typeface="Effra" panose="020B0603020203020204" pitchFamily="34" charset="0"/>
              </a:defRPr>
            </a:lvl7pPr>
            <a:lvl8pPr marL="0" indent="0">
              <a:spcBef>
                <a:spcPts val="0"/>
              </a:spcBef>
              <a:buNone/>
              <a:defRPr sz="1400" b="0">
                <a:solidFill>
                  <a:schemeClr val="tx2"/>
                </a:solidFill>
                <a:latin typeface="Effra" panose="020B0603020203020204" pitchFamily="34" charset="0"/>
              </a:defRPr>
            </a:lvl8pPr>
            <a:lvl9pPr marL="0" indent="0">
              <a:spcBef>
                <a:spcPts val="0"/>
              </a:spcBef>
              <a:buNone/>
              <a:defRPr sz="1400" b="0">
                <a:solidFill>
                  <a:schemeClr val="tx2"/>
                </a:solidFill>
                <a:latin typeface="Effra" panose="020B0603020203020204" pitchFamily="34" charset="0"/>
              </a:defRPr>
            </a:lvl9pPr>
          </a:lstStyle>
          <a:p>
            <a:pPr lvl="0"/>
            <a:r>
              <a:rPr lang="de-DE" dirty="0"/>
              <a:t>Position durch Klicken bearbeiten</a:t>
            </a:r>
          </a:p>
        </p:txBody>
      </p:sp>
      <p:sp>
        <p:nvSpPr>
          <p:cNvPr id="20" name="E-Mail Platzhalter">
            <a:extLst>
              <a:ext uri="{FF2B5EF4-FFF2-40B4-BE49-F238E27FC236}">
                <a16:creationId xmlns:a16="http://schemas.microsoft.com/office/drawing/2014/main" id="{7481C1F9-0C7E-48D7-8E27-E2481C38A212}"/>
              </a:ext>
            </a:extLst>
          </p:cNvPr>
          <p:cNvSpPr>
            <a:spLocks noGrp="1"/>
          </p:cNvSpPr>
          <p:nvPr>
            <p:ph type="body" sz="quarter" idx="13" hasCustomPrompt="1"/>
          </p:nvPr>
        </p:nvSpPr>
        <p:spPr bwMode="gray">
          <a:xfrm>
            <a:off x="6203949" y="3048618"/>
            <a:ext cx="4968000" cy="215444"/>
          </a:xfrm>
        </p:spPr>
        <p:txBody>
          <a:bodyPr anchor="b">
            <a:spAutoFit/>
          </a:bodyPr>
          <a:lstStyle>
            <a:lvl1pPr marL="0" indent="0">
              <a:spcBef>
                <a:spcPts val="0"/>
              </a:spcBef>
              <a:buFont typeface="Effra" panose="020B0604020202020204" pitchFamily="34" charset="0"/>
              <a:buNone/>
              <a:defRPr sz="1400" b="0">
                <a:solidFill>
                  <a:schemeClr val="tx2"/>
                </a:solidFill>
                <a:latin typeface="Effra" panose="020B0603020203020204" pitchFamily="34" charset="0"/>
              </a:defRPr>
            </a:lvl1pPr>
            <a:lvl2pPr marL="0" indent="0">
              <a:spcBef>
                <a:spcPts val="0"/>
              </a:spcBef>
              <a:buFont typeface="Effra" panose="020B0604020202020204" pitchFamily="34" charset="0"/>
              <a:buNone/>
              <a:defRPr sz="1400" b="0">
                <a:solidFill>
                  <a:schemeClr val="tx2"/>
                </a:solidFill>
                <a:latin typeface="Effra" panose="020B0603020203020204" pitchFamily="34" charset="0"/>
              </a:defRPr>
            </a:lvl2pPr>
            <a:lvl3pPr marL="0" indent="0">
              <a:spcBef>
                <a:spcPts val="0"/>
              </a:spcBef>
              <a:buNone/>
              <a:defRPr sz="1400" b="0">
                <a:solidFill>
                  <a:schemeClr val="tx2"/>
                </a:solidFill>
                <a:latin typeface="Effra" panose="020B0603020203020204" pitchFamily="34" charset="0"/>
              </a:defRPr>
            </a:lvl3pPr>
            <a:lvl4pPr marL="0" indent="0">
              <a:spcBef>
                <a:spcPts val="0"/>
              </a:spcBef>
              <a:buNone/>
              <a:defRPr sz="1400" b="0">
                <a:solidFill>
                  <a:schemeClr val="tx2"/>
                </a:solidFill>
                <a:latin typeface="Effra" panose="020B0603020203020204" pitchFamily="34" charset="0"/>
              </a:defRPr>
            </a:lvl4pPr>
            <a:lvl5pPr marL="0" indent="0">
              <a:spcBef>
                <a:spcPts val="0"/>
              </a:spcBef>
              <a:buNone/>
              <a:defRPr sz="1400" b="0">
                <a:solidFill>
                  <a:schemeClr val="tx2"/>
                </a:solidFill>
                <a:latin typeface="Effra" panose="020B0603020203020204" pitchFamily="34" charset="0"/>
              </a:defRPr>
            </a:lvl5pPr>
            <a:lvl6pPr marL="0" indent="0">
              <a:spcBef>
                <a:spcPts val="0"/>
              </a:spcBef>
              <a:buNone/>
              <a:defRPr sz="1400" b="0">
                <a:solidFill>
                  <a:schemeClr val="tx2"/>
                </a:solidFill>
                <a:latin typeface="Effra" panose="020B0603020203020204" pitchFamily="34" charset="0"/>
              </a:defRPr>
            </a:lvl6pPr>
            <a:lvl7pPr marL="0" indent="0">
              <a:spcBef>
                <a:spcPts val="0"/>
              </a:spcBef>
              <a:buNone/>
              <a:defRPr sz="1400" b="0">
                <a:solidFill>
                  <a:schemeClr val="tx2"/>
                </a:solidFill>
                <a:latin typeface="Effra" panose="020B0603020203020204" pitchFamily="34" charset="0"/>
              </a:defRPr>
            </a:lvl7pPr>
            <a:lvl8pPr marL="0" indent="0">
              <a:spcBef>
                <a:spcPts val="0"/>
              </a:spcBef>
              <a:buNone/>
              <a:defRPr sz="1400" b="0">
                <a:solidFill>
                  <a:schemeClr val="tx2"/>
                </a:solidFill>
                <a:latin typeface="Effra" panose="020B0603020203020204" pitchFamily="34" charset="0"/>
              </a:defRPr>
            </a:lvl8pPr>
            <a:lvl9pPr marL="0" indent="0">
              <a:spcBef>
                <a:spcPts val="0"/>
              </a:spcBef>
              <a:buNone/>
              <a:defRPr sz="1400" b="0">
                <a:solidFill>
                  <a:schemeClr val="tx2"/>
                </a:solidFill>
                <a:latin typeface="Effra" panose="020B0603020203020204" pitchFamily="34" charset="0"/>
              </a:defRPr>
            </a:lvl9pPr>
          </a:lstStyle>
          <a:p>
            <a:pPr lvl="0"/>
            <a:r>
              <a:rPr lang="de-DE" dirty="0"/>
              <a:t>E-Mail durch Klicken bearbeiten</a:t>
            </a:r>
          </a:p>
        </p:txBody>
      </p:sp>
      <p:sp>
        <p:nvSpPr>
          <p:cNvPr id="21" name="Kopfzeile Platzhalter">
            <a:extLst>
              <a:ext uri="{FF2B5EF4-FFF2-40B4-BE49-F238E27FC236}">
                <a16:creationId xmlns:a16="http://schemas.microsoft.com/office/drawing/2014/main" id="{8A8ADA56-9DB5-4535-BC1D-BEA064864B4F}"/>
              </a:ext>
            </a:extLst>
          </p:cNvPr>
          <p:cNvSpPr>
            <a:spLocks noGrp="1"/>
          </p:cNvSpPr>
          <p:nvPr>
            <p:ph type="body" sz="quarter" idx="14" hasCustomPrompt="1"/>
          </p:nvPr>
        </p:nvSpPr>
        <p:spPr bwMode="gray">
          <a:xfrm>
            <a:off x="6203949" y="493339"/>
            <a:ext cx="4968000" cy="215444"/>
          </a:xfrm>
        </p:spPr>
        <p:txBody>
          <a:bodyPr anchor="b">
            <a:spAutoFit/>
          </a:bodyPr>
          <a:lstStyle>
            <a:lvl1pPr marL="0" indent="0">
              <a:spcBef>
                <a:spcPts val="0"/>
              </a:spcBef>
              <a:buFont typeface="Effra" panose="020B0604020202020204" pitchFamily="34" charset="0"/>
              <a:buNone/>
              <a:defRPr sz="1400" b="1">
                <a:solidFill>
                  <a:schemeClr val="tx2"/>
                </a:solidFill>
                <a:latin typeface="Effra" panose="020B0603020203020204" pitchFamily="34" charset="0"/>
              </a:defRPr>
            </a:lvl1pPr>
            <a:lvl2pPr marL="0" indent="0">
              <a:spcBef>
                <a:spcPts val="0"/>
              </a:spcBef>
              <a:buFont typeface="Effra" panose="020B0604020202020204" pitchFamily="34" charset="0"/>
              <a:buNone/>
              <a:defRPr sz="1400" b="1">
                <a:solidFill>
                  <a:schemeClr val="tx2"/>
                </a:solidFill>
                <a:latin typeface="Effra" panose="020B0603020203020204" pitchFamily="34" charset="0"/>
              </a:defRPr>
            </a:lvl2pPr>
            <a:lvl3pPr marL="0" indent="0">
              <a:spcBef>
                <a:spcPts val="0"/>
              </a:spcBef>
              <a:buNone/>
              <a:defRPr sz="1400" b="1">
                <a:solidFill>
                  <a:schemeClr val="tx2"/>
                </a:solidFill>
                <a:latin typeface="Effra" panose="020B0603020203020204" pitchFamily="34" charset="0"/>
              </a:defRPr>
            </a:lvl3pPr>
            <a:lvl4pPr marL="0" indent="0">
              <a:spcBef>
                <a:spcPts val="0"/>
              </a:spcBef>
              <a:buNone/>
              <a:defRPr sz="1400" b="1">
                <a:solidFill>
                  <a:schemeClr val="tx2"/>
                </a:solidFill>
                <a:latin typeface="Effra" panose="020B0603020203020204" pitchFamily="34" charset="0"/>
              </a:defRPr>
            </a:lvl4pPr>
            <a:lvl5pPr marL="0" indent="0">
              <a:spcBef>
                <a:spcPts val="0"/>
              </a:spcBef>
              <a:buNone/>
              <a:defRPr sz="1400" b="1">
                <a:solidFill>
                  <a:schemeClr val="tx2"/>
                </a:solidFill>
                <a:latin typeface="Effra" panose="020B0603020203020204" pitchFamily="34" charset="0"/>
              </a:defRPr>
            </a:lvl5pPr>
            <a:lvl6pPr marL="0" indent="0">
              <a:spcBef>
                <a:spcPts val="0"/>
              </a:spcBef>
              <a:buNone/>
              <a:defRPr sz="1400" b="1">
                <a:solidFill>
                  <a:schemeClr val="tx2"/>
                </a:solidFill>
                <a:latin typeface="Effra" panose="020B0603020203020204" pitchFamily="34" charset="0"/>
              </a:defRPr>
            </a:lvl6pPr>
            <a:lvl7pPr marL="0" indent="0">
              <a:spcBef>
                <a:spcPts val="0"/>
              </a:spcBef>
              <a:buNone/>
              <a:defRPr sz="1400" b="1">
                <a:solidFill>
                  <a:schemeClr val="tx2"/>
                </a:solidFill>
                <a:latin typeface="Effra" panose="020B0603020203020204" pitchFamily="34" charset="0"/>
              </a:defRPr>
            </a:lvl7pPr>
            <a:lvl8pPr marL="0" indent="0">
              <a:spcBef>
                <a:spcPts val="0"/>
              </a:spcBef>
              <a:buNone/>
              <a:defRPr sz="1400" b="1">
                <a:solidFill>
                  <a:schemeClr val="tx2"/>
                </a:solidFill>
                <a:latin typeface="Effra" panose="020B0603020203020204" pitchFamily="34" charset="0"/>
              </a:defRPr>
            </a:lvl8pPr>
            <a:lvl9pPr marL="0" indent="0">
              <a:spcBef>
                <a:spcPts val="0"/>
              </a:spcBef>
              <a:buNone/>
              <a:defRPr sz="1400" b="1">
                <a:solidFill>
                  <a:schemeClr val="tx2"/>
                </a:solidFill>
                <a:latin typeface="Effra" panose="020B0603020203020204" pitchFamily="34" charset="0"/>
              </a:defRPr>
            </a:lvl9pPr>
          </a:lstStyle>
          <a:p>
            <a:pPr lvl="0"/>
            <a:r>
              <a:rPr lang="de-DE" dirty="0"/>
              <a:t>Kopfzeile durch Klicken bearbeiten</a:t>
            </a:r>
          </a:p>
        </p:txBody>
      </p:sp>
      <p:sp>
        <p:nvSpPr>
          <p:cNvPr id="16" name="Telefon Platzhalter">
            <a:extLst>
              <a:ext uri="{FF2B5EF4-FFF2-40B4-BE49-F238E27FC236}">
                <a16:creationId xmlns:a16="http://schemas.microsoft.com/office/drawing/2014/main" id="{66BCCC3F-3D63-43C9-A00C-F1D7865ED1E0}"/>
              </a:ext>
            </a:extLst>
          </p:cNvPr>
          <p:cNvSpPr>
            <a:spLocks noGrp="1"/>
          </p:cNvSpPr>
          <p:nvPr>
            <p:ph type="body" sz="quarter" idx="16" hasCustomPrompt="1"/>
          </p:nvPr>
        </p:nvSpPr>
        <p:spPr bwMode="gray">
          <a:xfrm>
            <a:off x="6203949" y="3277989"/>
            <a:ext cx="4968000" cy="215444"/>
          </a:xfrm>
        </p:spPr>
        <p:txBody>
          <a:bodyPr>
            <a:spAutoFit/>
          </a:bodyPr>
          <a:lstStyle>
            <a:lvl1pPr marL="0" indent="0">
              <a:spcBef>
                <a:spcPts val="0"/>
              </a:spcBef>
              <a:buFont typeface="Effra" panose="020B0604020202020204" pitchFamily="34" charset="0"/>
              <a:buNone/>
              <a:defRPr sz="1400" b="0">
                <a:solidFill>
                  <a:schemeClr val="tx2"/>
                </a:solidFill>
                <a:latin typeface="Effra" panose="020B0603020203020204" pitchFamily="34" charset="0"/>
              </a:defRPr>
            </a:lvl1pPr>
            <a:lvl2pPr marL="0" indent="0">
              <a:spcBef>
                <a:spcPts val="0"/>
              </a:spcBef>
              <a:buFont typeface="Effra" panose="020B0604020202020204" pitchFamily="34" charset="0"/>
              <a:buNone/>
              <a:defRPr sz="1400" b="0">
                <a:solidFill>
                  <a:schemeClr val="tx2"/>
                </a:solidFill>
                <a:latin typeface="Effra" panose="020B0603020203020204" pitchFamily="34" charset="0"/>
              </a:defRPr>
            </a:lvl2pPr>
            <a:lvl3pPr marL="0" indent="0">
              <a:spcBef>
                <a:spcPts val="0"/>
              </a:spcBef>
              <a:buNone/>
              <a:defRPr sz="1400" b="0">
                <a:solidFill>
                  <a:schemeClr val="tx2"/>
                </a:solidFill>
                <a:latin typeface="Effra" panose="020B0603020203020204" pitchFamily="34" charset="0"/>
              </a:defRPr>
            </a:lvl3pPr>
            <a:lvl4pPr marL="0" indent="0">
              <a:spcBef>
                <a:spcPts val="0"/>
              </a:spcBef>
              <a:buNone/>
              <a:defRPr sz="1400" b="0">
                <a:solidFill>
                  <a:schemeClr val="tx2"/>
                </a:solidFill>
                <a:latin typeface="Effra" panose="020B0603020203020204" pitchFamily="34" charset="0"/>
              </a:defRPr>
            </a:lvl4pPr>
            <a:lvl5pPr marL="0" indent="0">
              <a:spcBef>
                <a:spcPts val="0"/>
              </a:spcBef>
              <a:buNone/>
              <a:defRPr sz="1400" b="0">
                <a:solidFill>
                  <a:schemeClr val="tx2"/>
                </a:solidFill>
                <a:latin typeface="Effra" panose="020B0603020203020204" pitchFamily="34" charset="0"/>
              </a:defRPr>
            </a:lvl5pPr>
            <a:lvl6pPr marL="0" indent="0">
              <a:spcBef>
                <a:spcPts val="0"/>
              </a:spcBef>
              <a:buNone/>
              <a:defRPr sz="1400" b="0">
                <a:solidFill>
                  <a:schemeClr val="tx2"/>
                </a:solidFill>
                <a:latin typeface="Effra" panose="020B0603020203020204" pitchFamily="34" charset="0"/>
              </a:defRPr>
            </a:lvl6pPr>
            <a:lvl7pPr marL="0" indent="0">
              <a:spcBef>
                <a:spcPts val="0"/>
              </a:spcBef>
              <a:buNone/>
              <a:defRPr sz="1400" b="0">
                <a:solidFill>
                  <a:schemeClr val="tx2"/>
                </a:solidFill>
                <a:latin typeface="Effra" panose="020B0603020203020204" pitchFamily="34" charset="0"/>
              </a:defRPr>
            </a:lvl7pPr>
            <a:lvl8pPr marL="0" indent="0">
              <a:spcBef>
                <a:spcPts val="0"/>
              </a:spcBef>
              <a:buNone/>
              <a:defRPr sz="1400" b="0">
                <a:solidFill>
                  <a:schemeClr val="tx2"/>
                </a:solidFill>
                <a:latin typeface="Effra" panose="020B0603020203020204" pitchFamily="34" charset="0"/>
              </a:defRPr>
            </a:lvl8pPr>
            <a:lvl9pPr marL="0" indent="0">
              <a:spcBef>
                <a:spcPts val="0"/>
              </a:spcBef>
              <a:buNone/>
              <a:defRPr sz="1400" b="0">
                <a:solidFill>
                  <a:schemeClr val="tx2"/>
                </a:solidFill>
                <a:latin typeface="Effra" panose="020B0603020203020204" pitchFamily="34" charset="0"/>
              </a:defRPr>
            </a:lvl9pPr>
          </a:lstStyle>
          <a:p>
            <a:pPr lvl="0"/>
            <a:r>
              <a:rPr lang="de-DE" dirty="0"/>
              <a:t>Telefonnummer durch Klicken bearbeiten</a:t>
            </a:r>
          </a:p>
        </p:txBody>
      </p:sp>
      <p:sp>
        <p:nvSpPr>
          <p:cNvPr id="17" name="Adresse Platzhalter">
            <a:extLst>
              <a:ext uri="{FF2B5EF4-FFF2-40B4-BE49-F238E27FC236}">
                <a16:creationId xmlns:a16="http://schemas.microsoft.com/office/drawing/2014/main" id="{62F306B7-7584-4DA7-975E-2BAFD4664BF4}"/>
              </a:ext>
            </a:extLst>
          </p:cNvPr>
          <p:cNvSpPr>
            <a:spLocks noGrp="1"/>
          </p:cNvSpPr>
          <p:nvPr>
            <p:ph type="body" sz="quarter" idx="17" hasCustomPrompt="1"/>
          </p:nvPr>
        </p:nvSpPr>
        <p:spPr bwMode="gray">
          <a:xfrm>
            <a:off x="6203949" y="3753616"/>
            <a:ext cx="4968000" cy="215444"/>
          </a:xfrm>
        </p:spPr>
        <p:txBody>
          <a:bodyPr>
            <a:spAutoFit/>
          </a:bodyPr>
          <a:lstStyle>
            <a:lvl1pPr marL="0" indent="0">
              <a:spcBef>
                <a:spcPts val="0"/>
              </a:spcBef>
              <a:buFont typeface="Effra" panose="020B0604020202020204" pitchFamily="34" charset="0"/>
              <a:buNone/>
              <a:defRPr sz="1400" b="0">
                <a:solidFill>
                  <a:schemeClr val="tx2"/>
                </a:solidFill>
                <a:latin typeface="Effra" panose="020B0603020203020204" pitchFamily="34" charset="0"/>
              </a:defRPr>
            </a:lvl1pPr>
            <a:lvl2pPr marL="0" indent="0">
              <a:spcBef>
                <a:spcPts val="0"/>
              </a:spcBef>
              <a:buFont typeface="Effra" panose="020B0604020202020204" pitchFamily="34" charset="0"/>
              <a:buNone/>
              <a:defRPr sz="1400" b="0">
                <a:solidFill>
                  <a:schemeClr val="tx2"/>
                </a:solidFill>
                <a:latin typeface="Effra" panose="020B0603020203020204" pitchFamily="34" charset="0"/>
              </a:defRPr>
            </a:lvl2pPr>
            <a:lvl3pPr marL="0" indent="0">
              <a:spcBef>
                <a:spcPts val="0"/>
              </a:spcBef>
              <a:buNone/>
              <a:defRPr sz="1400" b="0">
                <a:solidFill>
                  <a:schemeClr val="tx2"/>
                </a:solidFill>
                <a:latin typeface="Effra" panose="020B0603020203020204" pitchFamily="34" charset="0"/>
              </a:defRPr>
            </a:lvl3pPr>
            <a:lvl4pPr marL="0" indent="0">
              <a:spcBef>
                <a:spcPts val="0"/>
              </a:spcBef>
              <a:buNone/>
              <a:defRPr sz="1400" b="0">
                <a:solidFill>
                  <a:schemeClr val="tx2"/>
                </a:solidFill>
                <a:latin typeface="Effra" panose="020B0603020203020204" pitchFamily="34" charset="0"/>
              </a:defRPr>
            </a:lvl4pPr>
            <a:lvl5pPr marL="0" indent="0">
              <a:spcBef>
                <a:spcPts val="0"/>
              </a:spcBef>
              <a:buNone/>
              <a:defRPr sz="1400" b="0">
                <a:solidFill>
                  <a:schemeClr val="tx2"/>
                </a:solidFill>
                <a:latin typeface="Effra" panose="020B0603020203020204" pitchFamily="34" charset="0"/>
              </a:defRPr>
            </a:lvl5pPr>
            <a:lvl6pPr marL="0" indent="0">
              <a:spcBef>
                <a:spcPts val="0"/>
              </a:spcBef>
              <a:buNone/>
              <a:defRPr sz="1400" b="0">
                <a:solidFill>
                  <a:schemeClr val="tx2"/>
                </a:solidFill>
                <a:latin typeface="Effra" panose="020B0603020203020204" pitchFamily="34" charset="0"/>
              </a:defRPr>
            </a:lvl6pPr>
            <a:lvl7pPr marL="0" indent="0">
              <a:spcBef>
                <a:spcPts val="0"/>
              </a:spcBef>
              <a:buNone/>
              <a:defRPr sz="1400" b="0">
                <a:solidFill>
                  <a:schemeClr val="tx2"/>
                </a:solidFill>
                <a:latin typeface="Effra" panose="020B0603020203020204" pitchFamily="34" charset="0"/>
              </a:defRPr>
            </a:lvl7pPr>
            <a:lvl8pPr marL="0" indent="0">
              <a:spcBef>
                <a:spcPts val="0"/>
              </a:spcBef>
              <a:buNone/>
              <a:defRPr sz="1400" b="0">
                <a:solidFill>
                  <a:schemeClr val="tx2"/>
                </a:solidFill>
                <a:latin typeface="Effra" panose="020B0603020203020204" pitchFamily="34" charset="0"/>
              </a:defRPr>
            </a:lvl8pPr>
            <a:lvl9pPr marL="0" indent="0">
              <a:spcBef>
                <a:spcPts val="0"/>
              </a:spcBef>
              <a:buNone/>
              <a:defRPr sz="1400" b="0">
                <a:solidFill>
                  <a:schemeClr val="tx2"/>
                </a:solidFill>
                <a:latin typeface="Effra" panose="020B0603020203020204" pitchFamily="34" charset="0"/>
              </a:defRPr>
            </a:lvl9pPr>
          </a:lstStyle>
          <a:p>
            <a:pPr lvl="0"/>
            <a:r>
              <a:rPr lang="de-DE" dirty="0"/>
              <a:t>Adresse durch Klicken bearbeiten</a:t>
            </a:r>
          </a:p>
        </p:txBody>
      </p:sp>
      <p:sp>
        <p:nvSpPr>
          <p:cNvPr id="22" name="Bildplatzhalter 7">
            <a:extLst>
              <a:ext uri="{FF2B5EF4-FFF2-40B4-BE49-F238E27FC236}">
                <a16:creationId xmlns:a16="http://schemas.microsoft.com/office/drawing/2014/main" id="{5217931D-0B11-4865-8EE5-C05329A5C177}"/>
              </a:ext>
            </a:extLst>
          </p:cNvPr>
          <p:cNvSpPr>
            <a:spLocks noGrp="1"/>
          </p:cNvSpPr>
          <p:nvPr>
            <p:ph type="pic" sz="quarter" idx="18"/>
          </p:nvPr>
        </p:nvSpPr>
        <p:spPr bwMode="gray">
          <a:xfrm>
            <a:off x="2423592" y="2390490"/>
            <a:ext cx="2160302" cy="2160000"/>
          </a:xfrm>
          <a:solidFill>
            <a:schemeClr val="accent3"/>
          </a:solidFill>
        </p:spPr>
        <p:txBody>
          <a:bodyPr tIns="648000" anchor="ctr"/>
          <a:lstStyle>
            <a:lvl1pPr algn="ctr">
              <a:spcBef>
                <a:spcPts val="0"/>
              </a:spcBef>
              <a:defRPr sz="1600" b="0">
                <a:solidFill>
                  <a:schemeClr val="tx2"/>
                </a:solidFill>
                <a:latin typeface="Effra Light" panose="020B0403020203020204" pitchFamily="34" charset="0"/>
              </a:defRPr>
            </a:lvl1pPr>
          </a:lstStyle>
          <a:p>
            <a:r>
              <a:rPr lang="de-DE"/>
              <a:t>Bild durch Klicken auf Symbol hinzufügen</a:t>
            </a:r>
            <a:endParaRPr lang="de-DE" dirty="0"/>
          </a:p>
        </p:txBody>
      </p:sp>
    </p:spTree>
    <p:extLst>
      <p:ext uri="{BB962C8B-B14F-4D97-AF65-F5344CB8AC3E}">
        <p14:creationId xmlns:p14="http://schemas.microsoft.com/office/powerpoint/2010/main" val="41408776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image" Target="../media/image1.emf"/><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image" Target="../media/image3.sv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oleObject" Target="../embeddings/oleObject1.bin"/><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image" Target="../media/image2.sv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ags" Target="../tags/tag2.xml"/><Relationship Id="rId40" Type="http://schemas.openxmlformats.org/officeDocument/2006/relationships/hyperlink" Target="https://apostrophgroup.ch/" TargetMode="Externa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17" name="Objekt 16" hidden="1">
            <a:extLst>
              <a:ext uri="{FF2B5EF4-FFF2-40B4-BE49-F238E27FC236}">
                <a16:creationId xmlns:a16="http://schemas.microsoft.com/office/drawing/2014/main" id="{C8A59965-599B-4030-9BD2-894D58DC540F}"/>
              </a:ext>
            </a:extLst>
          </p:cNvPr>
          <p:cNvGraphicFramePr>
            <a:graphicFrameLocks noChangeAspect="1"/>
          </p:cNvGraphicFramePr>
          <p:nvPr userDrawn="1">
            <p:custDataLst>
              <p:tags r:id="rId37"/>
            </p:custDataLst>
            <p:extLst>
              <p:ext uri="{D42A27DB-BD31-4B8C-83A1-F6EECF244321}">
                <p14:modId xmlns:p14="http://schemas.microsoft.com/office/powerpoint/2010/main" val="150006309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8" imgW="306" imgH="306" progId="TCLayout.ActiveDocument.1">
                  <p:embed/>
                </p:oleObj>
              </mc:Choice>
              <mc:Fallback>
                <p:oleObj name="think-cell Folie" r:id="rId38" imgW="306" imgH="306" progId="TCLayout.ActiveDocument.1">
                  <p:embed/>
                  <p:pic>
                    <p:nvPicPr>
                      <p:cNvPr id="0" name=""/>
                      <p:cNvPicPr/>
                      <p:nvPr/>
                    </p:nvPicPr>
                    <p:blipFill>
                      <a:blip r:embed="rId39"/>
                      <a:stretch>
                        <a:fillRect/>
                      </a:stretch>
                    </p:blipFill>
                    <p:spPr>
                      <a:xfrm>
                        <a:off x="1588" y="1588"/>
                        <a:ext cx="1588" cy="1588"/>
                      </a:xfrm>
                      <a:prstGeom prst="rect">
                        <a:avLst/>
                      </a:prstGeom>
                    </p:spPr>
                  </p:pic>
                </p:oleObj>
              </mc:Fallback>
            </mc:AlternateContent>
          </a:graphicData>
        </a:graphic>
      </p:graphicFrame>
      <p:sp>
        <p:nvSpPr>
          <p:cNvPr id="2" name="Titelplatzhalter 1">
            <a:extLst>
              <a:ext uri="{FF2B5EF4-FFF2-40B4-BE49-F238E27FC236}">
                <a16:creationId xmlns:a16="http://schemas.microsoft.com/office/drawing/2014/main" id="{AB03E400-C346-4C37-9332-95E7AC399816}"/>
              </a:ext>
            </a:extLst>
          </p:cNvPr>
          <p:cNvSpPr>
            <a:spLocks noGrp="1"/>
          </p:cNvSpPr>
          <p:nvPr>
            <p:ph type="title"/>
          </p:nvPr>
        </p:nvSpPr>
        <p:spPr bwMode="gray">
          <a:xfrm>
            <a:off x="1019436" y="1135340"/>
            <a:ext cx="10152000" cy="1069524"/>
          </a:xfrm>
          <a:prstGeom prst="rect">
            <a:avLst/>
          </a:prstGeom>
        </p:spPr>
        <p:txBody>
          <a:bodyPr vert="horz" wrap="square" lIns="0" tIns="0" rIns="0" bIns="0" rtlCol="0" anchor="b">
            <a:spAutoFit/>
          </a:bodyPr>
          <a:lstStyle/>
          <a:p>
            <a:r>
              <a:rPr lang="de-DE" dirty="0"/>
              <a:t>Folientitel durch Klicken bearbeiten (maximal zweizeilig)</a:t>
            </a:r>
          </a:p>
        </p:txBody>
      </p:sp>
      <p:sp>
        <p:nvSpPr>
          <p:cNvPr id="3" name="Textplatzhalter 2">
            <a:extLst>
              <a:ext uri="{FF2B5EF4-FFF2-40B4-BE49-F238E27FC236}">
                <a16:creationId xmlns:a16="http://schemas.microsoft.com/office/drawing/2014/main" id="{F919C607-8F7A-46B1-98BF-ABDB49CF5328}"/>
              </a:ext>
            </a:extLst>
          </p:cNvPr>
          <p:cNvSpPr>
            <a:spLocks noGrp="1"/>
          </p:cNvSpPr>
          <p:nvPr>
            <p:ph type="body" idx="1"/>
          </p:nvPr>
        </p:nvSpPr>
        <p:spPr bwMode="gray">
          <a:xfrm>
            <a:off x="1019436" y="2528900"/>
            <a:ext cx="10152000" cy="3348000"/>
          </a:xfrm>
          <a:prstGeom prst="rect">
            <a:avLst/>
          </a:prstGeom>
        </p:spPr>
        <p:txBody>
          <a:bodyPr vert="horz" lIns="0" tIns="0" rIns="0" bIns="0" rtlCol="0">
            <a:noAutofit/>
          </a:bodyPr>
          <a:lstStyle/>
          <a:p>
            <a:pPr lvl="0"/>
            <a:r>
              <a:rPr lang="de-DE" dirty="0"/>
              <a:t>Text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pic>
        <p:nvPicPr>
          <p:cNvPr id="11" name="Apostroph URL">
            <a:hlinkClick r:id="rId40"/>
            <a:extLst>
              <a:ext uri="{FF2B5EF4-FFF2-40B4-BE49-F238E27FC236}">
                <a16:creationId xmlns:a16="http://schemas.microsoft.com/office/drawing/2014/main" id="{85F3E236-A36E-4331-ACD8-7937DEC2C77B}"/>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41"/>
              </a:ext>
            </a:extLst>
          </a:blip>
          <a:stretch>
            <a:fillRect/>
          </a:stretch>
        </p:blipFill>
        <p:spPr bwMode="gray">
          <a:xfrm>
            <a:off x="6208711" y="6525535"/>
            <a:ext cx="1541106" cy="158400"/>
          </a:xfrm>
          <a:prstGeom prst="rect">
            <a:avLst/>
          </a:prstGeom>
        </p:spPr>
      </p:pic>
      <p:sp>
        <p:nvSpPr>
          <p:cNvPr id="6" name="Foliennummernplatzhalter 5">
            <a:extLst>
              <a:ext uri="{FF2B5EF4-FFF2-40B4-BE49-F238E27FC236}">
                <a16:creationId xmlns:a16="http://schemas.microsoft.com/office/drawing/2014/main" id="{11C5E881-F486-42A1-AB36-1C309543E27C}"/>
              </a:ext>
            </a:extLst>
          </p:cNvPr>
          <p:cNvSpPr>
            <a:spLocks noGrp="1"/>
          </p:cNvSpPr>
          <p:nvPr>
            <p:ph type="sldNum" sz="quarter" idx="4"/>
          </p:nvPr>
        </p:nvSpPr>
        <p:spPr bwMode="gray">
          <a:xfrm>
            <a:off x="11460597" y="6475634"/>
            <a:ext cx="512328" cy="215444"/>
          </a:xfrm>
          <a:prstGeom prst="rect">
            <a:avLst/>
          </a:prstGeom>
        </p:spPr>
        <p:txBody>
          <a:bodyPr vert="horz" wrap="square" lIns="0" tIns="0" rIns="0" bIns="0" rtlCol="0" anchor="ctr">
            <a:spAutoFit/>
          </a:bodyPr>
          <a:lstStyle>
            <a:lvl1pPr algn="r">
              <a:defRPr sz="1400" b="1">
                <a:solidFill>
                  <a:schemeClr val="tx2"/>
                </a:solidFill>
                <a:latin typeface="Effra" panose="020B0603020203020204" pitchFamily="34" charset="0"/>
              </a:defRPr>
            </a:lvl1pPr>
          </a:lstStyle>
          <a:p>
            <a:fld id="{2D3ABA89-5E62-48D8-9951-C2FF3009A26F}" type="slidenum">
              <a:rPr lang="de-DE" smtClean="0"/>
              <a:pPr/>
              <a:t>‹Nr.›</a:t>
            </a:fld>
            <a:endParaRPr lang="de-DE" dirty="0"/>
          </a:p>
        </p:txBody>
      </p:sp>
      <p:pic>
        <p:nvPicPr>
          <p:cNvPr id="33" name="Apostroph Grafik">
            <a:extLst>
              <a:ext uri="{FF2B5EF4-FFF2-40B4-BE49-F238E27FC236}">
                <a16:creationId xmlns:a16="http://schemas.microsoft.com/office/drawing/2014/main" id="{9121AEE4-A421-4A63-B069-65AA42E46B66}"/>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42"/>
              </a:ext>
            </a:extLst>
          </a:blip>
          <a:stretch>
            <a:fillRect/>
          </a:stretch>
        </p:blipFill>
        <p:spPr bwMode="gray">
          <a:xfrm>
            <a:off x="212715" y="106719"/>
            <a:ext cx="375105" cy="720000"/>
          </a:xfrm>
          <a:prstGeom prst="rect">
            <a:avLst/>
          </a:prstGeom>
        </p:spPr>
      </p:pic>
    </p:spTree>
    <p:extLst>
      <p:ext uri="{BB962C8B-B14F-4D97-AF65-F5344CB8AC3E}">
        <p14:creationId xmlns:p14="http://schemas.microsoft.com/office/powerpoint/2010/main" val="13099272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4" r:id="rId4"/>
    <p:sldLayoutId id="2147483653" r:id="rId5"/>
    <p:sldLayoutId id="2147483655" r:id="rId6"/>
    <p:sldLayoutId id="2147483656" r:id="rId7"/>
    <p:sldLayoutId id="2147483688" r:id="rId8"/>
    <p:sldLayoutId id="2147483658" r:id="rId9"/>
    <p:sldLayoutId id="2147483659" r:id="rId10"/>
    <p:sldLayoutId id="2147483657" r:id="rId11"/>
    <p:sldLayoutId id="2147483660" r:id="rId12"/>
    <p:sldLayoutId id="2147483661" r:id="rId13"/>
    <p:sldLayoutId id="2147483662" r:id="rId14"/>
    <p:sldLayoutId id="2147483689" r:id="rId15"/>
    <p:sldLayoutId id="2147483664" r:id="rId16"/>
    <p:sldLayoutId id="2147483671" r:id="rId17"/>
    <p:sldLayoutId id="2147483672" r:id="rId18"/>
    <p:sldLayoutId id="2147483673" r:id="rId19"/>
    <p:sldLayoutId id="2147483674" r:id="rId20"/>
    <p:sldLayoutId id="2147483679" r:id="rId21"/>
    <p:sldLayoutId id="2147483680" r:id="rId22"/>
    <p:sldLayoutId id="2147483681" r:id="rId23"/>
    <p:sldLayoutId id="2147483675" r:id="rId24"/>
    <p:sldLayoutId id="2147483683" r:id="rId25"/>
    <p:sldLayoutId id="2147483684" r:id="rId26"/>
    <p:sldLayoutId id="2147483663" r:id="rId27"/>
    <p:sldLayoutId id="2147483666" r:id="rId28"/>
    <p:sldLayoutId id="2147483665" r:id="rId29"/>
    <p:sldLayoutId id="2147483667" r:id="rId30"/>
    <p:sldLayoutId id="2147483668" r:id="rId31"/>
    <p:sldLayoutId id="2147483669" r:id="rId32"/>
    <p:sldLayoutId id="2147483670" r:id="rId33"/>
    <p:sldLayoutId id="2147483686" r:id="rId34"/>
    <p:sldLayoutId id="2147483687" r:id="rId35"/>
  </p:sldLayoutIdLst>
  <p:hf hdr="0" ftr="0" dt="0"/>
  <p:txStyles>
    <p:titleStyle>
      <a:lvl1pPr algn="l" defTabSz="914400" rtl="0" eaLnBrk="1" latinLnBrk="0" hangingPunct="1">
        <a:lnSpc>
          <a:spcPct val="85000"/>
        </a:lnSpc>
        <a:spcBef>
          <a:spcPct val="0"/>
        </a:spcBef>
        <a:buNone/>
        <a:defRPr sz="4000" kern="1200">
          <a:solidFill>
            <a:schemeClr val="tx2"/>
          </a:solidFill>
          <a:latin typeface="+mj-lt"/>
          <a:ea typeface="+mj-ea"/>
          <a:cs typeface="+mj-cs"/>
        </a:defRPr>
      </a:lvl1pPr>
    </p:titleStyle>
    <p:bodyStyle>
      <a:lvl1pPr marL="0" indent="0" algn="l" defTabSz="914400" rtl="0" eaLnBrk="1" latinLnBrk="0" hangingPunct="1">
        <a:lnSpc>
          <a:spcPct val="100000"/>
        </a:lnSpc>
        <a:spcBef>
          <a:spcPts val="1000"/>
        </a:spcBef>
        <a:buFont typeface="Effra" panose="020B0604020202020204" pitchFamily="34" charset="0"/>
        <a:buNone/>
        <a:defRPr sz="1800" b="1" kern="1200">
          <a:solidFill>
            <a:schemeClr val="tx2"/>
          </a:solidFill>
          <a:latin typeface="+mn-lt"/>
          <a:ea typeface="+mn-ea"/>
          <a:cs typeface="+mn-cs"/>
        </a:defRPr>
      </a:lvl1pPr>
      <a:lvl2pPr marL="0" indent="0" algn="l" defTabSz="914400" rtl="0" eaLnBrk="1" latinLnBrk="0" hangingPunct="1">
        <a:lnSpc>
          <a:spcPct val="100000"/>
        </a:lnSpc>
        <a:spcBef>
          <a:spcPts val="100"/>
        </a:spcBef>
        <a:buFont typeface="Effra" panose="020B0604020202020204" pitchFamily="34" charset="0"/>
        <a:buNone/>
        <a:defRPr sz="1800" kern="1200">
          <a:solidFill>
            <a:schemeClr val="tx2"/>
          </a:solidFill>
          <a:latin typeface="+mn-lt"/>
          <a:ea typeface="+mn-ea"/>
          <a:cs typeface="+mn-cs"/>
        </a:defRPr>
      </a:lvl2pPr>
      <a:lvl3pPr marL="216000" indent="-216000" algn="l" defTabSz="914400" rtl="0" eaLnBrk="1" latinLnBrk="0" hangingPunct="1">
        <a:lnSpc>
          <a:spcPct val="100000"/>
        </a:lnSpc>
        <a:spcBef>
          <a:spcPts val="100"/>
        </a:spcBef>
        <a:buSzPct val="70000"/>
        <a:buFont typeface="Effra" panose="020B0604020202020204" pitchFamily="34" charset="0"/>
        <a:buChar char="•"/>
        <a:defRPr sz="1800" kern="1200">
          <a:solidFill>
            <a:schemeClr val="tx2"/>
          </a:solidFill>
          <a:latin typeface="+mn-lt"/>
          <a:ea typeface="+mn-ea"/>
          <a:cs typeface="+mn-cs"/>
        </a:defRPr>
      </a:lvl3pPr>
      <a:lvl4pPr marL="432000" indent="-216000" algn="l" defTabSz="914400" rtl="0" eaLnBrk="1" latinLnBrk="0" hangingPunct="1">
        <a:lnSpc>
          <a:spcPct val="100000"/>
        </a:lnSpc>
        <a:spcBef>
          <a:spcPts val="0"/>
        </a:spcBef>
        <a:buSzPct val="70000"/>
        <a:buFont typeface="Effra" panose="020B0604020202020204" pitchFamily="34" charset="0"/>
        <a:buChar char="•"/>
        <a:defRPr sz="1800" kern="1200">
          <a:solidFill>
            <a:schemeClr val="tx2"/>
          </a:solidFill>
          <a:latin typeface="+mn-lt"/>
          <a:ea typeface="+mn-ea"/>
          <a:cs typeface="+mn-cs"/>
        </a:defRPr>
      </a:lvl4pPr>
      <a:lvl5pPr marL="648000" indent="-216000" algn="l" defTabSz="914400" rtl="0" eaLnBrk="1" latinLnBrk="0" hangingPunct="1">
        <a:lnSpc>
          <a:spcPct val="100000"/>
        </a:lnSpc>
        <a:spcBef>
          <a:spcPts val="0"/>
        </a:spcBef>
        <a:buSzPct val="70000"/>
        <a:buFont typeface="Effra" panose="020B0604020202020204" pitchFamily="34" charset="0"/>
        <a:buChar char="•"/>
        <a:defRPr sz="1800" kern="1200">
          <a:solidFill>
            <a:schemeClr val="tx2"/>
          </a:solidFill>
          <a:latin typeface="+mn-lt"/>
          <a:ea typeface="+mn-ea"/>
          <a:cs typeface="+mn-cs"/>
        </a:defRPr>
      </a:lvl5pPr>
      <a:lvl6pPr marL="648000" indent="-216000" algn="l" defTabSz="914400" rtl="0" eaLnBrk="1" latinLnBrk="0" hangingPunct="1">
        <a:lnSpc>
          <a:spcPct val="100000"/>
        </a:lnSpc>
        <a:spcBef>
          <a:spcPts val="0"/>
        </a:spcBef>
        <a:buSzPct val="70000"/>
        <a:buFont typeface="Effra" panose="020B0604020202020204" pitchFamily="34" charset="0"/>
        <a:buChar char="•"/>
        <a:defRPr sz="1800" kern="1200">
          <a:solidFill>
            <a:schemeClr val="tx1"/>
          </a:solidFill>
          <a:latin typeface="+mn-lt"/>
          <a:ea typeface="+mn-ea"/>
          <a:cs typeface="+mn-cs"/>
        </a:defRPr>
      </a:lvl6pPr>
      <a:lvl7pPr marL="648000" indent="-216000" algn="l" defTabSz="914400" rtl="0" eaLnBrk="1" latinLnBrk="0" hangingPunct="1">
        <a:lnSpc>
          <a:spcPct val="100000"/>
        </a:lnSpc>
        <a:spcBef>
          <a:spcPts val="0"/>
        </a:spcBef>
        <a:buSzPct val="70000"/>
        <a:buFont typeface="Effra" panose="020B0604020202020204" pitchFamily="34" charset="0"/>
        <a:buChar char="•"/>
        <a:defRPr sz="1800" kern="1200">
          <a:solidFill>
            <a:schemeClr val="tx1"/>
          </a:solidFill>
          <a:latin typeface="+mn-lt"/>
          <a:ea typeface="+mn-ea"/>
          <a:cs typeface="+mn-cs"/>
        </a:defRPr>
      </a:lvl7pPr>
      <a:lvl8pPr marL="648000" indent="-216000" algn="l" defTabSz="914400" rtl="0" eaLnBrk="1" latinLnBrk="0" hangingPunct="1">
        <a:lnSpc>
          <a:spcPct val="100000"/>
        </a:lnSpc>
        <a:spcBef>
          <a:spcPts val="0"/>
        </a:spcBef>
        <a:buSzPct val="70000"/>
        <a:buFont typeface="Effra" panose="020B0604020202020204" pitchFamily="34" charset="0"/>
        <a:buChar char="•"/>
        <a:defRPr sz="1800" kern="1200">
          <a:solidFill>
            <a:schemeClr val="tx1"/>
          </a:solidFill>
          <a:latin typeface="+mn-lt"/>
          <a:ea typeface="+mn-ea"/>
          <a:cs typeface="+mn-cs"/>
        </a:defRPr>
      </a:lvl8pPr>
      <a:lvl9pPr marL="648000" indent="-216000" algn="l" defTabSz="914400" rtl="0" eaLnBrk="1" latinLnBrk="0" hangingPunct="1">
        <a:lnSpc>
          <a:spcPct val="100000"/>
        </a:lnSpc>
        <a:spcBef>
          <a:spcPts val="0"/>
        </a:spcBef>
        <a:buSzPct val="70000"/>
        <a:buFont typeface="Effra"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642" userDrawn="1">
          <p15:clr>
            <a:srgbClr val="F26B43"/>
          </p15:clr>
        </p15:guide>
        <p15:guide id="2" orient="horz" pos="1593" userDrawn="1">
          <p15:clr>
            <a:srgbClr val="F26B43"/>
          </p15:clr>
        </p15:guide>
        <p15:guide id="3" pos="7038" userDrawn="1">
          <p15:clr>
            <a:srgbClr val="F26B43"/>
          </p15:clr>
        </p15:guide>
        <p15:guide id="4" orient="horz" pos="3702" userDrawn="1">
          <p15:clr>
            <a:srgbClr val="F26B43"/>
          </p15:clr>
        </p15:guide>
        <p15:guide id="5" pos="3772" userDrawn="1">
          <p15:clr>
            <a:srgbClr val="F26B43"/>
          </p15:clr>
        </p15:guide>
        <p15:guide id="6" pos="390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4.xml"/><Relationship Id="rId1" Type="http://schemas.openxmlformats.org/officeDocument/2006/relationships/tags" Target="../tags/tag38.xml"/><Relationship Id="rId6" Type="http://schemas.openxmlformats.org/officeDocument/2006/relationships/image" Target="../media/image10.svg"/><Relationship Id="rId5" Type="http://schemas.openxmlformats.org/officeDocument/2006/relationships/image" Target="../media/image1.emf"/><Relationship Id="rId4" Type="http://schemas.openxmlformats.org/officeDocument/2006/relationships/oleObject" Target="../embeddings/oleObject37.bin"/></Relationships>
</file>

<file path=ppt/slides/_rels/slide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1.xml"/><Relationship Id="rId1" Type="http://schemas.openxmlformats.org/officeDocument/2006/relationships/tags" Target="../tags/tag39.xml"/><Relationship Id="rId6" Type="http://schemas.openxmlformats.org/officeDocument/2006/relationships/image" Target="../media/image12.jpeg"/><Relationship Id="rId5" Type="http://schemas.openxmlformats.org/officeDocument/2006/relationships/image" Target="../media/image1.emf"/><Relationship Id="rId4" Type="http://schemas.openxmlformats.org/officeDocument/2006/relationships/oleObject" Target="../embeddings/oleObject38.bin"/></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3.xml"/><Relationship Id="rId1" Type="http://schemas.openxmlformats.org/officeDocument/2006/relationships/tags" Target="../tags/tag40.xml"/><Relationship Id="rId5" Type="http://schemas.openxmlformats.org/officeDocument/2006/relationships/image" Target="../media/image1.emf"/><Relationship Id="rId4" Type="http://schemas.openxmlformats.org/officeDocument/2006/relationships/oleObject" Target="../embeddings/oleObject38.bin"/></Relationships>
</file>

<file path=ppt/slides/_rels/slide5.xml.rels><?xml version="1.0" encoding="UTF-8" standalone="yes"?>
<Relationships xmlns="http://schemas.openxmlformats.org/package/2006/relationships"><Relationship Id="rId8" Type="http://schemas.openxmlformats.org/officeDocument/2006/relationships/hyperlink" Target="https://gl-switzerland.transperfect.com/TR/view/dashboard" TargetMode="External"/><Relationship Id="rId3" Type="http://schemas.openxmlformats.org/officeDocument/2006/relationships/notesSlide" Target="../notesSlides/notesSlide5.xml"/><Relationship Id="rId7" Type="http://schemas.openxmlformats.org/officeDocument/2006/relationships/hyperlink" Target="https://hub.transperfect.com/private" TargetMode="External"/><Relationship Id="rId2" Type="http://schemas.openxmlformats.org/officeDocument/2006/relationships/slideLayout" Target="../slideLayouts/slideLayout13.xml"/><Relationship Id="rId1" Type="http://schemas.openxmlformats.org/officeDocument/2006/relationships/tags" Target="../tags/tag41.xml"/><Relationship Id="rId6" Type="http://schemas.openxmlformats.org/officeDocument/2006/relationships/hyperlink" Target="https://gle-prod-ch.transperfect.com/Sapphire/view/dashboard" TargetMode="External"/><Relationship Id="rId11" Type="http://schemas.openxmlformats.org/officeDocument/2006/relationships/image" Target="../media/image15.png"/><Relationship Id="rId5" Type="http://schemas.openxmlformats.org/officeDocument/2006/relationships/image" Target="../media/image1.emf"/><Relationship Id="rId10" Type="http://schemas.openxmlformats.org/officeDocument/2006/relationships/image" Target="../media/image14.png"/><Relationship Id="rId4" Type="http://schemas.openxmlformats.org/officeDocument/2006/relationships/oleObject" Target="../embeddings/oleObject38.bin"/><Relationship Id="rId9"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7.xml"/><Relationship Id="rId1" Type="http://schemas.openxmlformats.org/officeDocument/2006/relationships/tags" Target="../tags/tag42.xml"/><Relationship Id="rId6" Type="http://schemas.openxmlformats.org/officeDocument/2006/relationships/image" Target="../media/image16.png"/><Relationship Id="rId5" Type="http://schemas.openxmlformats.org/officeDocument/2006/relationships/image" Target="../media/image1.emf"/><Relationship Id="rId4" Type="http://schemas.openxmlformats.org/officeDocument/2006/relationships/oleObject" Target="../embeddings/oleObject38.bin"/></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8.xml"/><Relationship Id="rId1" Type="http://schemas.openxmlformats.org/officeDocument/2006/relationships/tags" Target="../tags/tag43.xml"/><Relationship Id="rId6" Type="http://schemas.openxmlformats.org/officeDocument/2006/relationships/image" Target="../media/image17.png"/><Relationship Id="rId5" Type="http://schemas.openxmlformats.org/officeDocument/2006/relationships/image" Target="../media/image1.emf"/><Relationship Id="rId4" Type="http://schemas.openxmlformats.org/officeDocument/2006/relationships/oleObject" Target="../embeddings/oleObject39.bin"/></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32.xml"/><Relationship Id="rId1" Type="http://schemas.openxmlformats.org/officeDocument/2006/relationships/tags" Target="../tags/tag44.xml"/><Relationship Id="rId5" Type="http://schemas.openxmlformats.org/officeDocument/2006/relationships/image" Target="../media/image1.emf"/><Relationship Id="rId4" Type="http://schemas.openxmlformats.org/officeDocument/2006/relationships/oleObject" Target="../embeddings/oleObject40.bin"/></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3.xml"/><Relationship Id="rId1" Type="http://schemas.openxmlformats.org/officeDocument/2006/relationships/tags" Target="../tags/tag45.xml"/><Relationship Id="rId6" Type="http://schemas.openxmlformats.org/officeDocument/2006/relationships/image" Target="../media/image18.png"/><Relationship Id="rId5" Type="http://schemas.openxmlformats.org/officeDocument/2006/relationships/image" Target="../media/image1.emf"/><Relationship Id="rId4" Type="http://schemas.openxmlformats.org/officeDocument/2006/relationships/oleObject" Target="../embeddings/oleObject38.bin"/></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3.xml"/><Relationship Id="rId1" Type="http://schemas.openxmlformats.org/officeDocument/2006/relationships/tags" Target="../tags/tag46.xml"/><Relationship Id="rId6" Type="http://schemas.openxmlformats.org/officeDocument/2006/relationships/image" Target="../media/image19.png"/><Relationship Id="rId5" Type="http://schemas.openxmlformats.org/officeDocument/2006/relationships/image" Target="../media/image1.emf"/><Relationship Id="rId4" Type="http://schemas.openxmlformats.org/officeDocument/2006/relationships/oleObject" Target="../embeddings/oleObject38.bin"/></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3.xml"/><Relationship Id="rId1" Type="http://schemas.openxmlformats.org/officeDocument/2006/relationships/tags" Target="../tags/tag47.xml"/><Relationship Id="rId6" Type="http://schemas.openxmlformats.org/officeDocument/2006/relationships/image" Target="../media/image20.png"/><Relationship Id="rId5" Type="http://schemas.openxmlformats.org/officeDocument/2006/relationships/image" Target="../media/image1.emf"/><Relationship Id="rId4" Type="http://schemas.openxmlformats.org/officeDocument/2006/relationships/oleObject" Target="../embeddings/oleObject38.bin"/></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33.xml"/><Relationship Id="rId1" Type="http://schemas.openxmlformats.org/officeDocument/2006/relationships/tags" Target="../tags/tag48.xml"/><Relationship Id="rId6" Type="http://schemas.openxmlformats.org/officeDocument/2006/relationships/image" Target="../media/image21.png"/><Relationship Id="rId5" Type="http://schemas.openxmlformats.org/officeDocument/2006/relationships/image" Target="../media/image1.emf"/><Relationship Id="rId4" Type="http://schemas.openxmlformats.org/officeDocument/2006/relationships/oleObject" Target="../embeddings/oleObject38.bin"/></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2.xml"/><Relationship Id="rId1" Type="http://schemas.openxmlformats.org/officeDocument/2006/relationships/tags" Target="../tags/tag49.xml"/><Relationship Id="rId6" Type="http://schemas.openxmlformats.org/officeDocument/2006/relationships/image" Target="../media/image22.png"/><Relationship Id="rId5" Type="http://schemas.openxmlformats.org/officeDocument/2006/relationships/image" Target="../media/image1.emf"/><Relationship Id="rId4" Type="http://schemas.openxmlformats.org/officeDocument/2006/relationships/oleObject" Target="../embeddings/oleObject41.bin"/></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1.xml"/><Relationship Id="rId1" Type="http://schemas.openxmlformats.org/officeDocument/2006/relationships/tags" Target="../tags/tag50.xml"/><Relationship Id="rId5" Type="http://schemas.openxmlformats.org/officeDocument/2006/relationships/image" Target="../media/image1.emf"/><Relationship Id="rId4" Type="http://schemas.openxmlformats.org/officeDocument/2006/relationships/oleObject" Target="../embeddings/oleObject40.bin"/></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7" Type="http://schemas.openxmlformats.org/officeDocument/2006/relationships/image" Target="../media/image24.png"/><Relationship Id="rId2" Type="http://schemas.openxmlformats.org/officeDocument/2006/relationships/slideLayout" Target="../slideLayouts/slideLayout8.xml"/><Relationship Id="rId1" Type="http://schemas.openxmlformats.org/officeDocument/2006/relationships/tags" Target="../tags/tag51.xml"/><Relationship Id="rId6" Type="http://schemas.openxmlformats.org/officeDocument/2006/relationships/image" Target="../media/image23.png"/><Relationship Id="rId5" Type="http://schemas.openxmlformats.org/officeDocument/2006/relationships/image" Target="../media/image1.emf"/><Relationship Id="rId4" Type="http://schemas.openxmlformats.org/officeDocument/2006/relationships/oleObject" Target="../embeddings/oleObject40.bin"/></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7" Type="http://schemas.openxmlformats.org/officeDocument/2006/relationships/image" Target="../media/image26.png"/><Relationship Id="rId2" Type="http://schemas.openxmlformats.org/officeDocument/2006/relationships/slideLayout" Target="../slideLayouts/slideLayout13.xml"/><Relationship Id="rId1" Type="http://schemas.openxmlformats.org/officeDocument/2006/relationships/tags" Target="../tags/tag52.xml"/><Relationship Id="rId6" Type="http://schemas.openxmlformats.org/officeDocument/2006/relationships/image" Target="../media/image25.emf"/><Relationship Id="rId5" Type="http://schemas.openxmlformats.org/officeDocument/2006/relationships/image" Target="../media/image1.emf"/><Relationship Id="rId4" Type="http://schemas.openxmlformats.org/officeDocument/2006/relationships/oleObject" Target="../embeddings/oleObject38.bin"/></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7" Type="http://schemas.openxmlformats.org/officeDocument/2006/relationships/image" Target="../media/image28.emf"/><Relationship Id="rId2" Type="http://schemas.openxmlformats.org/officeDocument/2006/relationships/slideLayout" Target="../slideLayouts/slideLayout13.xml"/><Relationship Id="rId1" Type="http://schemas.openxmlformats.org/officeDocument/2006/relationships/tags" Target="../tags/tag53.xml"/><Relationship Id="rId6" Type="http://schemas.openxmlformats.org/officeDocument/2006/relationships/image" Target="../media/image27.emf"/><Relationship Id="rId5" Type="http://schemas.openxmlformats.org/officeDocument/2006/relationships/image" Target="../media/image1.emf"/><Relationship Id="rId4" Type="http://schemas.openxmlformats.org/officeDocument/2006/relationships/oleObject" Target="../embeddings/oleObject38.bin"/></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1.xml"/><Relationship Id="rId1" Type="http://schemas.openxmlformats.org/officeDocument/2006/relationships/tags" Target="../tags/tag54.xml"/><Relationship Id="rId5" Type="http://schemas.openxmlformats.org/officeDocument/2006/relationships/image" Target="../media/image1.emf"/><Relationship Id="rId4" Type="http://schemas.openxmlformats.org/officeDocument/2006/relationships/oleObject" Target="../embeddings/oleObject40.bin"/></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3.xml"/><Relationship Id="rId1" Type="http://schemas.openxmlformats.org/officeDocument/2006/relationships/tags" Target="../tags/tag55.xml"/><Relationship Id="rId6" Type="http://schemas.openxmlformats.org/officeDocument/2006/relationships/image" Target="../media/image29.png"/><Relationship Id="rId5" Type="http://schemas.openxmlformats.org/officeDocument/2006/relationships/image" Target="../media/image1.emf"/><Relationship Id="rId4" Type="http://schemas.openxmlformats.org/officeDocument/2006/relationships/oleObject" Target="../embeddings/oleObject38.bin"/></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3.xml"/><Relationship Id="rId1" Type="http://schemas.openxmlformats.org/officeDocument/2006/relationships/tags" Target="../tags/tag56.xml"/><Relationship Id="rId6" Type="http://schemas.openxmlformats.org/officeDocument/2006/relationships/image" Target="../media/image30.png"/><Relationship Id="rId5" Type="http://schemas.openxmlformats.org/officeDocument/2006/relationships/image" Target="../media/image1.emf"/><Relationship Id="rId4" Type="http://schemas.openxmlformats.org/officeDocument/2006/relationships/oleObject" Target="../embeddings/oleObject38.bin"/></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7" Type="http://schemas.openxmlformats.org/officeDocument/2006/relationships/image" Target="../media/image32.png"/><Relationship Id="rId2" Type="http://schemas.openxmlformats.org/officeDocument/2006/relationships/slideLayout" Target="../slideLayouts/slideLayout13.xml"/><Relationship Id="rId1" Type="http://schemas.openxmlformats.org/officeDocument/2006/relationships/tags" Target="../tags/tag57.xml"/><Relationship Id="rId6" Type="http://schemas.openxmlformats.org/officeDocument/2006/relationships/image" Target="../media/image31.png"/><Relationship Id="rId5" Type="http://schemas.openxmlformats.org/officeDocument/2006/relationships/image" Target="../media/image1.emf"/><Relationship Id="rId4" Type="http://schemas.openxmlformats.org/officeDocument/2006/relationships/oleObject" Target="../embeddings/oleObject38.bin"/></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7" Type="http://schemas.openxmlformats.org/officeDocument/2006/relationships/hyperlink" Target="mailto:pdinternal_tdc_vendors@translations.com" TargetMode="External"/><Relationship Id="rId2" Type="http://schemas.openxmlformats.org/officeDocument/2006/relationships/slideLayout" Target="../slideLayouts/slideLayout10.xml"/><Relationship Id="rId1" Type="http://schemas.openxmlformats.org/officeDocument/2006/relationships/tags" Target="../tags/tag58.xml"/><Relationship Id="rId6" Type="http://schemas.openxmlformats.org/officeDocument/2006/relationships/hyperlink" Target="mailto:freelance@apostrophgroup.ch" TargetMode="External"/><Relationship Id="rId5" Type="http://schemas.openxmlformats.org/officeDocument/2006/relationships/image" Target="../media/image1.emf"/><Relationship Id="rId4" Type="http://schemas.openxmlformats.org/officeDocument/2006/relationships/oleObject" Target="../embeddings/oleObject40.bin"/></Relationships>
</file>

<file path=ppt/slides/_rels/slide23.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notesSlide" Target="../notesSlides/notesSlide23.xml"/><Relationship Id="rId7" Type="http://schemas.openxmlformats.org/officeDocument/2006/relationships/hyperlink" Target="https://elc.transperfect.com/course/view.php?id=622" TargetMode="External"/><Relationship Id="rId2" Type="http://schemas.openxmlformats.org/officeDocument/2006/relationships/slideLayout" Target="../slideLayouts/slideLayout13.xml"/><Relationship Id="rId1" Type="http://schemas.openxmlformats.org/officeDocument/2006/relationships/tags" Target="../tags/tag59.xml"/><Relationship Id="rId6" Type="http://schemas.openxmlformats.org/officeDocument/2006/relationships/hyperlink" Target="https://elc.transperfect.com/course/view.php?id=577" TargetMode="External"/><Relationship Id="rId5" Type="http://schemas.openxmlformats.org/officeDocument/2006/relationships/image" Target="../media/image1.emf"/><Relationship Id="rId4" Type="http://schemas.openxmlformats.org/officeDocument/2006/relationships/oleObject" Target="../embeddings/oleObject38.bin"/></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2.xml"/><Relationship Id="rId1" Type="http://schemas.openxmlformats.org/officeDocument/2006/relationships/tags" Target="../tags/tag60.xml"/><Relationship Id="rId6" Type="http://schemas.openxmlformats.org/officeDocument/2006/relationships/image" Target="../media/image34.jpeg"/><Relationship Id="rId5" Type="http://schemas.openxmlformats.org/officeDocument/2006/relationships/image" Target="../media/image1.emf"/><Relationship Id="rId4" Type="http://schemas.openxmlformats.org/officeDocument/2006/relationships/oleObject" Target="../embeddings/oleObject41.bin"/></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7" Type="http://schemas.openxmlformats.org/officeDocument/2006/relationships/image" Target="../media/image35.jpeg"/><Relationship Id="rId2" Type="http://schemas.openxmlformats.org/officeDocument/2006/relationships/slideLayout" Target="../slideLayouts/slideLayout34.xml"/><Relationship Id="rId1" Type="http://schemas.openxmlformats.org/officeDocument/2006/relationships/tags" Target="../tags/tag61.xml"/><Relationship Id="rId6" Type="http://schemas.openxmlformats.org/officeDocument/2006/relationships/hyperlink" Target="mailto:freelance@apostrophgroup.ch" TargetMode="External"/><Relationship Id="rId5" Type="http://schemas.openxmlformats.org/officeDocument/2006/relationships/image" Target="../media/image1.emf"/><Relationship Id="rId4" Type="http://schemas.openxmlformats.org/officeDocument/2006/relationships/oleObject" Target="../embeddings/oleObject42.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Objekt 7" hidden="1">
            <a:extLst>
              <a:ext uri="{FF2B5EF4-FFF2-40B4-BE49-F238E27FC236}">
                <a16:creationId xmlns:a16="http://schemas.microsoft.com/office/drawing/2014/main" id="{B920AACC-C731-4A99-AE03-656E8A44CC92}"/>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06" imgH="306" progId="TCLayout.ActiveDocument.1">
                  <p:embed/>
                </p:oleObj>
              </mc:Choice>
              <mc:Fallback>
                <p:oleObj name="think-cell Folie" r:id="rId4" imgW="306" imgH="306" progId="TCLayout.ActiveDocument.1">
                  <p:embed/>
                  <p:pic>
                    <p:nvPicPr>
                      <p:cNvPr id="8" name="Objekt 7" hidden="1">
                        <a:extLst>
                          <a:ext uri="{FF2B5EF4-FFF2-40B4-BE49-F238E27FC236}">
                            <a16:creationId xmlns:a16="http://schemas.microsoft.com/office/drawing/2014/main" id="{B920AACC-C731-4A99-AE03-656E8A44CC92}"/>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D63254B0-20EA-48EF-BBD8-DD99B4014C6E}"/>
              </a:ext>
            </a:extLst>
          </p:cNvPr>
          <p:cNvSpPr>
            <a:spLocks noGrp="1"/>
          </p:cNvSpPr>
          <p:nvPr>
            <p:ph type="title"/>
          </p:nvPr>
        </p:nvSpPr>
        <p:spPr bwMode="gray">
          <a:xfrm>
            <a:off x="6227312" y="1527305"/>
            <a:ext cx="5341295" cy="1069524"/>
          </a:xfrm>
        </p:spPr>
        <p:txBody>
          <a:bodyPr vert="horz"/>
          <a:lstStyle/>
          <a:p>
            <a:r>
              <a:rPr lang="de-CH" dirty="0"/>
              <a:t>Training – How </a:t>
            </a:r>
            <a:r>
              <a:rPr lang="de-CH" dirty="0" err="1"/>
              <a:t>to</a:t>
            </a:r>
            <a:r>
              <a:rPr lang="de-CH" dirty="0"/>
              <a:t> </a:t>
            </a:r>
            <a:r>
              <a:rPr lang="de-CH" dirty="0" err="1"/>
              <a:t>use</a:t>
            </a:r>
            <a:br>
              <a:rPr lang="de-CH" dirty="0"/>
            </a:br>
            <a:r>
              <a:rPr lang="de-CH" dirty="0" err="1"/>
              <a:t>GlobalLink</a:t>
            </a:r>
            <a:r>
              <a:rPr lang="de-CH" dirty="0"/>
              <a:t> </a:t>
            </a:r>
            <a:r>
              <a:rPr lang="de-CH" dirty="0" err="1"/>
              <a:t>as</a:t>
            </a:r>
            <a:r>
              <a:rPr lang="de-CH" dirty="0"/>
              <a:t> a </a:t>
            </a:r>
            <a:r>
              <a:rPr lang="de-CH" dirty="0" err="1"/>
              <a:t>freelancer</a:t>
            </a:r>
            <a:endParaRPr lang="de-DE" dirty="0"/>
          </a:p>
        </p:txBody>
      </p:sp>
      <p:sp>
        <p:nvSpPr>
          <p:cNvPr id="4" name="Textplatzhalter 3">
            <a:extLst>
              <a:ext uri="{FF2B5EF4-FFF2-40B4-BE49-F238E27FC236}">
                <a16:creationId xmlns:a16="http://schemas.microsoft.com/office/drawing/2014/main" id="{D8CCFD28-E3A6-40C0-ACAA-63A1E9DA5B4E}"/>
              </a:ext>
            </a:extLst>
          </p:cNvPr>
          <p:cNvSpPr>
            <a:spLocks noGrp="1"/>
          </p:cNvSpPr>
          <p:nvPr>
            <p:ph type="body" sz="quarter" idx="12"/>
          </p:nvPr>
        </p:nvSpPr>
        <p:spPr bwMode="gray"/>
        <p:txBody>
          <a:bodyPr/>
          <a:lstStyle/>
          <a:p>
            <a:r>
              <a:rPr lang="de-DE" dirty="0"/>
              <a:t>24.09.2026</a:t>
            </a:r>
          </a:p>
        </p:txBody>
      </p:sp>
      <p:sp>
        <p:nvSpPr>
          <p:cNvPr id="5" name="Textplatzhalter 4">
            <a:extLst>
              <a:ext uri="{FF2B5EF4-FFF2-40B4-BE49-F238E27FC236}">
                <a16:creationId xmlns:a16="http://schemas.microsoft.com/office/drawing/2014/main" id="{5E0F9B0A-93BC-49B9-A40E-EE404167121E}"/>
              </a:ext>
            </a:extLst>
          </p:cNvPr>
          <p:cNvSpPr>
            <a:spLocks noGrp="1"/>
          </p:cNvSpPr>
          <p:nvPr>
            <p:ph type="body" sz="quarter" idx="13"/>
          </p:nvPr>
        </p:nvSpPr>
        <p:spPr bwMode="gray">
          <a:xfrm>
            <a:off x="6203949" y="2833697"/>
            <a:ext cx="4968000" cy="215444"/>
          </a:xfrm>
        </p:spPr>
        <p:txBody>
          <a:bodyPr/>
          <a:lstStyle/>
          <a:p>
            <a:r>
              <a:rPr lang="de-DE" dirty="0"/>
              <a:t>Luise Mugrauer, Head </a:t>
            </a:r>
            <a:r>
              <a:rPr lang="de-DE" dirty="0" err="1"/>
              <a:t>of</a:t>
            </a:r>
            <a:r>
              <a:rPr lang="de-DE" dirty="0"/>
              <a:t> Language </a:t>
            </a:r>
            <a:r>
              <a:rPr lang="de-DE" dirty="0" err="1"/>
              <a:t>Production</a:t>
            </a:r>
            <a:endParaRPr lang="de-DE" dirty="0"/>
          </a:p>
        </p:txBody>
      </p:sp>
      <p:sp>
        <p:nvSpPr>
          <p:cNvPr id="6" name="Textplatzhalter 5">
            <a:extLst>
              <a:ext uri="{FF2B5EF4-FFF2-40B4-BE49-F238E27FC236}">
                <a16:creationId xmlns:a16="http://schemas.microsoft.com/office/drawing/2014/main" id="{97B2784B-0751-4394-8459-FC8D3883C173}"/>
              </a:ext>
            </a:extLst>
          </p:cNvPr>
          <p:cNvSpPr>
            <a:spLocks noGrp="1"/>
          </p:cNvSpPr>
          <p:nvPr>
            <p:ph type="body" sz="quarter" idx="14"/>
          </p:nvPr>
        </p:nvSpPr>
        <p:spPr bwMode="gray"/>
        <p:txBody>
          <a:bodyPr/>
          <a:lstStyle/>
          <a:p>
            <a:r>
              <a:rPr lang="de-DE" dirty="0"/>
              <a:t>The Language </a:t>
            </a:r>
            <a:r>
              <a:rPr lang="de-DE" dirty="0" err="1"/>
              <a:t>Intelligence</a:t>
            </a:r>
            <a:r>
              <a:rPr lang="de-DE" dirty="0"/>
              <a:t> Company</a:t>
            </a:r>
          </a:p>
        </p:txBody>
      </p:sp>
      <p:pic>
        <p:nvPicPr>
          <p:cNvPr id="10" name="Grafik 9">
            <a:extLst>
              <a:ext uri="{FF2B5EF4-FFF2-40B4-BE49-F238E27FC236}">
                <a16:creationId xmlns:a16="http://schemas.microsoft.com/office/drawing/2014/main" id="{4E30BCBE-F7B0-099F-588C-10F3A17DAE29}"/>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985689" y="4293096"/>
            <a:ext cx="5257800" cy="1476375"/>
          </a:xfrm>
          <a:prstGeom prst="rect">
            <a:avLst/>
          </a:prstGeom>
        </p:spPr>
      </p:pic>
    </p:spTree>
    <p:extLst>
      <p:ext uri="{BB962C8B-B14F-4D97-AF65-F5344CB8AC3E}">
        <p14:creationId xmlns:p14="http://schemas.microsoft.com/office/powerpoint/2010/main" val="18669966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Bildplatzhalter 12">
            <a:extLst>
              <a:ext uri="{FF2B5EF4-FFF2-40B4-BE49-F238E27FC236}">
                <a16:creationId xmlns:a16="http://schemas.microsoft.com/office/drawing/2014/main" id="{E6D2B854-047A-8CE3-CEA6-27A6573C512E}"/>
              </a:ext>
            </a:extLst>
          </p:cNvPr>
          <p:cNvPicPr>
            <a:picLocks noGrp="1" noChangeAspect="1"/>
          </p:cNvPicPr>
          <p:nvPr>
            <p:ph type="pic" sz="quarter" idx="15"/>
          </p:nvPr>
        </p:nvPicPr>
        <p:blipFill>
          <a:blip r:embed="rId3"/>
          <a:srcRect l="20895" r="20895"/>
          <a:stretch>
            <a:fillRect/>
          </a:stretch>
        </p:blipFill>
        <p:spPr>
          <a:xfrm>
            <a:off x="-36066" y="0"/>
            <a:ext cx="5988050" cy="6858000"/>
          </a:xfrm>
        </p:spPr>
      </p:pic>
      <p:sp>
        <p:nvSpPr>
          <p:cNvPr id="8" name="Titel 7">
            <a:extLst>
              <a:ext uri="{FF2B5EF4-FFF2-40B4-BE49-F238E27FC236}">
                <a16:creationId xmlns:a16="http://schemas.microsoft.com/office/drawing/2014/main" id="{A5314E94-1236-14BF-17A0-86FA9213F254}"/>
              </a:ext>
            </a:extLst>
          </p:cNvPr>
          <p:cNvSpPr>
            <a:spLocks noGrp="1"/>
          </p:cNvSpPr>
          <p:nvPr>
            <p:ph type="title"/>
          </p:nvPr>
        </p:nvSpPr>
        <p:spPr/>
        <p:txBody>
          <a:bodyPr/>
          <a:lstStyle/>
          <a:p>
            <a:r>
              <a:rPr lang="de-CH" dirty="0"/>
              <a:t>Agenda</a:t>
            </a:r>
          </a:p>
        </p:txBody>
      </p:sp>
      <p:sp>
        <p:nvSpPr>
          <p:cNvPr id="9" name="Textplatzhalter 8">
            <a:extLst>
              <a:ext uri="{FF2B5EF4-FFF2-40B4-BE49-F238E27FC236}">
                <a16:creationId xmlns:a16="http://schemas.microsoft.com/office/drawing/2014/main" id="{18B7A543-B2BA-5EC2-7BF9-3001DBB0C989}"/>
              </a:ext>
            </a:extLst>
          </p:cNvPr>
          <p:cNvSpPr>
            <a:spLocks noGrp="1"/>
          </p:cNvSpPr>
          <p:nvPr>
            <p:ph type="body" sz="quarter" idx="11"/>
          </p:nvPr>
        </p:nvSpPr>
        <p:spPr/>
        <p:txBody>
          <a:bodyPr/>
          <a:lstStyle/>
          <a:p>
            <a:endParaRPr lang="de-CH"/>
          </a:p>
        </p:txBody>
      </p:sp>
      <p:sp>
        <p:nvSpPr>
          <p:cNvPr id="2" name="Textplatzhalter 2">
            <a:extLst>
              <a:ext uri="{FF2B5EF4-FFF2-40B4-BE49-F238E27FC236}">
                <a16:creationId xmlns:a16="http://schemas.microsoft.com/office/drawing/2014/main" id="{FD2FDE34-1241-EECB-07BC-F73B1B368FAA}"/>
              </a:ext>
            </a:extLst>
          </p:cNvPr>
          <p:cNvSpPr>
            <a:spLocks noGrp="1"/>
          </p:cNvSpPr>
          <p:nvPr/>
        </p:nvSpPr>
        <p:spPr bwMode="gray">
          <a:xfrm>
            <a:off x="6183320" y="260648"/>
            <a:ext cx="5795965" cy="5832648"/>
          </a:xfrm>
          <a:prstGeom prst="rect">
            <a:avLst/>
          </a:prstGeom>
        </p:spPr>
        <p:txBody>
          <a:bodyPr vert="horz" lIns="0" tIns="0" rIns="0" bIns="0" rtlCol="0">
            <a:noAutofit/>
          </a:bodyPr>
          <a:lstStyle>
            <a:lvl1pPr marL="0" indent="0" algn="l" defTabSz="914400" rtl="0" eaLnBrk="1" latinLnBrk="0" hangingPunct="1">
              <a:lnSpc>
                <a:spcPct val="100000"/>
              </a:lnSpc>
              <a:spcBef>
                <a:spcPts val="1000"/>
              </a:spcBef>
              <a:buFont typeface="Effra" panose="020B0604020202020204" pitchFamily="34" charset="0"/>
              <a:buNone/>
              <a:defRPr sz="1800" b="1" kern="1200">
                <a:solidFill>
                  <a:schemeClr val="tx2"/>
                </a:solidFill>
                <a:latin typeface="+mn-lt"/>
                <a:ea typeface="+mn-ea"/>
                <a:cs typeface="+mn-cs"/>
              </a:defRPr>
            </a:lvl1pPr>
            <a:lvl2pPr marL="0" indent="0" algn="l" defTabSz="914400" rtl="0" eaLnBrk="1" latinLnBrk="0" hangingPunct="1">
              <a:lnSpc>
                <a:spcPct val="100000"/>
              </a:lnSpc>
              <a:spcBef>
                <a:spcPts val="100"/>
              </a:spcBef>
              <a:buFont typeface="Effra" panose="020B0604020202020204" pitchFamily="34" charset="0"/>
              <a:buNone/>
              <a:defRPr sz="1800" kern="1200">
                <a:solidFill>
                  <a:schemeClr val="tx2"/>
                </a:solidFill>
                <a:latin typeface="+mn-lt"/>
                <a:ea typeface="+mn-ea"/>
                <a:cs typeface="+mn-cs"/>
              </a:defRPr>
            </a:lvl2pPr>
            <a:lvl3pPr marL="216000" indent="-216000" algn="l" defTabSz="914400" rtl="0" eaLnBrk="1" latinLnBrk="0" hangingPunct="1">
              <a:lnSpc>
                <a:spcPct val="100000"/>
              </a:lnSpc>
              <a:spcBef>
                <a:spcPts val="100"/>
              </a:spcBef>
              <a:buSzPct val="70000"/>
              <a:buFont typeface="Effra" panose="020B0604020202020204" pitchFamily="34" charset="0"/>
              <a:buChar char="•"/>
              <a:defRPr sz="1800" kern="1200">
                <a:solidFill>
                  <a:schemeClr val="tx2"/>
                </a:solidFill>
                <a:latin typeface="+mn-lt"/>
                <a:ea typeface="+mn-ea"/>
                <a:cs typeface="+mn-cs"/>
              </a:defRPr>
            </a:lvl3pPr>
            <a:lvl4pPr marL="432000" indent="-216000" algn="l" defTabSz="914400" rtl="0" eaLnBrk="1" latinLnBrk="0" hangingPunct="1">
              <a:lnSpc>
                <a:spcPct val="100000"/>
              </a:lnSpc>
              <a:spcBef>
                <a:spcPts val="0"/>
              </a:spcBef>
              <a:buSzPct val="70000"/>
              <a:buFont typeface="Effra" panose="020B0604020202020204" pitchFamily="34" charset="0"/>
              <a:buChar char="•"/>
              <a:defRPr sz="1800" kern="1200">
                <a:solidFill>
                  <a:schemeClr val="tx2"/>
                </a:solidFill>
                <a:latin typeface="+mn-lt"/>
                <a:ea typeface="+mn-ea"/>
                <a:cs typeface="+mn-cs"/>
              </a:defRPr>
            </a:lvl4pPr>
            <a:lvl5pPr marL="648000" indent="-216000" algn="l" defTabSz="914400" rtl="0" eaLnBrk="1" latinLnBrk="0" hangingPunct="1">
              <a:lnSpc>
                <a:spcPct val="100000"/>
              </a:lnSpc>
              <a:spcBef>
                <a:spcPts val="0"/>
              </a:spcBef>
              <a:buSzPct val="70000"/>
              <a:buFont typeface="Effra" panose="020B0604020202020204" pitchFamily="34" charset="0"/>
              <a:buChar char="•"/>
              <a:defRPr sz="1800" kern="1200">
                <a:solidFill>
                  <a:schemeClr val="tx2"/>
                </a:solidFill>
                <a:latin typeface="+mn-lt"/>
                <a:ea typeface="+mn-ea"/>
                <a:cs typeface="+mn-cs"/>
              </a:defRPr>
            </a:lvl5pPr>
            <a:lvl6pPr marL="648000" indent="-216000" algn="l" defTabSz="914400" rtl="0" eaLnBrk="1" latinLnBrk="0" hangingPunct="1">
              <a:lnSpc>
                <a:spcPct val="100000"/>
              </a:lnSpc>
              <a:spcBef>
                <a:spcPts val="0"/>
              </a:spcBef>
              <a:buSzPct val="70000"/>
              <a:buFont typeface="Effra" panose="020B0604020202020204" pitchFamily="34" charset="0"/>
              <a:buChar char="•"/>
              <a:defRPr sz="1800" kern="1200">
                <a:solidFill>
                  <a:schemeClr val="tx1"/>
                </a:solidFill>
                <a:latin typeface="+mn-lt"/>
                <a:ea typeface="+mn-ea"/>
                <a:cs typeface="+mn-cs"/>
              </a:defRPr>
            </a:lvl6pPr>
            <a:lvl7pPr marL="648000" indent="-216000" algn="l" defTabSz="914400" rtl="0" eaLnBrk="1" latinLnBrk="0" hangingPunct="1">
              <a:lnSpc>
                <a:spcPct val="100000"/>
              </a:lnSpc>
              <a:spcBef>
                <a:spcPts val="0"/>
              </a:spcBef>
              <a:buSzPct val="70000"/>
              <a:buFont typeface="Effra" panose="020B0604020202020204" pitchFamily="34" charset="0"/>
              <a:buChar char="•"/>
              <a:defRPr sz="1800" kern="1200">
                <a:solidFill>
                  <a:schemeClr val="tx1"/>
                </a:solidFill>
                <a:latin typeface="+mn-lt"/>
                <a:ea typeface="+mn-ea"/>
                <a:cs typeface="+mn-cs"/>
              </a:defRPr>
            </a:lvl7pPr>
            <a:lvl8pPr marL="648000" indent="-216000" algn="l" defTabSz="914400" rtl="0" eaLnBrk="1" latinLnBrk="0" hangingPunct="1">
              <a:lnSpc>
                <a:spcPct val="100000"/>
              </a:lnSpc>
              <a:spcBef>
                <a:spcPts val="0"/>
              </a:spcBef>
              <a:buSzPct val="70000"/>
              <a:buFont typeface="Effra" panose="020B0604020202020204" pitchFamily="34" charset="0"/>
              <a:buChar char="•"/>
              <a:defRPr sz="1800" kern="1200">
                <a:solidFill>
                  <a:schemeClr val="tx1"/>
                </a:solidFill>
                <a:latin typeface="+mn-lt"/>
                <a:ea typeface="+mn-ea"/>
                <a:cs typeface="+mn-cs"/>
              </a:defRPr>
            </a:lvl8pPr>
            <a:lvl9pPr marL="648000" indent="-216000" algn="l" defTabSz="914400" rtl="0" eaLnBrk="1" latinLnBrk="0" hangingPunct="1">
              <a:lnSpc>
                <a:spcPct val="100000"/>
              </a:lnSpc>
              <a:spcBef>
                <a:spcPts val="0"/>
              </a:spcBef>
              <a:buSzPct val="70000"/>
              <a:buFont typeface="Effra" panose="020B0604020202020204" pitchFamily="34" charset="0"/>
              <a:buChar char="•"/>
              <a:defRPr sz="1800" kern="1200">
                <a:solidFill>
                  <a:schemeClr val="tx1"/>
                </a:solidFill>
                <a:latin typeface="+mn-lt"/>
                <a:ea typeface="+mn-ea"/>
                <a:cs typeface="+mn-cs"/>
              </a:defRPr>
            </a:lvl9pPr>
          </a:lstStyle>
          <a:p>
            <a:pPr>
              <a:lnSpc>
                <a:spcPct val="150000"/>
              </a:lnSpc>
            </a:pPr>
            <a:endParaRPr lang="de-CH" sz="2100" b="0" dirty="0">
              <a:solidFill>
                <a:schemeClr val="tx1"/>
              </a:solidFill>
              <a:latin typeface="Effra" panose="020B0603020203020204" pitchFamily="34" charset="0"/>
            </a:endParaRPr>
          </a:p>
          <a:p>
            <a:pPr marL="342900" indent="-342900">
              <a:lnSpc>
                <a:spcPct val="150000"/>
              </a:lnSpc>
              <a:spcBef>
                <a:spcPts val="600"/>
              </a:spcBef>
              <a:buAutoNum type="arabicPlain"/>
            </a:pPr>
            <a:r>
              <a:rPr lang="de-CH" sz="2100" b="0" dirty="0">
                <a:solidFill>
                  <a:schemeClr val="tx1"/>
                </a:solidFill>
                <a:latin typeface="Effra" panose="020B0603020203020204" pitchFamily="34" charset="0"/>
              </a:rPr>
              <a:t>Goals </a:t>
            </a:r>
            <a:r>
              <a:rPr lang="de-CH" sz="2100" b="0" dirty="0" err="1">
                <a:solidFill>
                  <a:schemeClr val="tx1"/>
                </a:solidFill>
                <a:latin typeface="Effra" panose="020B0603020203020204" pitchFamily="34" charset="0"/>
              </a:rPr>
              <a:t>of</a:t>
            </a:r>
            <a:r>
              <a:rPr lang="de-CH" sz="2100" b="0" dirty="0">
                <a:solidFill>
                  <a:schemeClr val="tx1"/>
                </a:solidFill>
                <a:latin typeface="Effra" panose="020B0603020203020204" pitchFamily="34" charset="0"/>
              </a:rPr>
              <a:t> </a:t>
            </a:r>
            <a:r>
              <a:rPr lang="de-CH" sz="2100" b="0" dirty="0" err="1">
                <a:solidFill>
                  <a:schemeClr val="tx1"/>
                </a:solidFill>
                <a:latin typeface="Effra" panose="020B0603020203020204" pitchFamily="34" charset="0"/>
              </a:rPr>
              <a:t>this</a:t>
            </a:r>
            <a:r>
              <a:rPr lang="de-CH" sz="2100" b="0" dirty="0">
                <a:solidFill>
                  <a:schemeClr val="tx1"/>
                </a:solidFill>
                <a:latin typeface="Effra" panose="020B0603020203020204" pitchFamily="34" charset="0"/>
              </a:rPr>
              <a:t> </a:t>
            </a:r>
            <a:r>
              <a:rPr lang="de-CH" sz="2100" b="0" dirty="0" err="1">
                <a:solidFill>
                  <a:schemeClr val="tx1"/>
                </a:solidFill>
                <a:latin typeface="Effra" panose="020B0603020203020204" pitchFamily="34" charset="0"/>
              </a:rPr>
              <a:t>training</a:t>
            </a:r>
            <a:endParaRPr lang="de-CH" sz="2100" b="0" dirty="0">
              <a:solidFill>
                <a:schemeClr val="tx1"/>
              </a:solidFill>
              <a:latin typeface="Effra" panose="020B0603020203020204" pitchFamily="34" charset="0"/>
            </a:endParaRPr>
          </a:p>
          <a:p>
            <a:pPr marL="342900" indent="-342900">
              <a:lnSpc>
                <a:spcPct val="150000"/>
              </a:lnSpc>
              <a:spcBef>
                <a:spcPts val="600"/>
              </a:spcBef>
              <a:buAutoNum type="arabicPlain"/>
            </a:pPr>
            <a:r>
              <a:rPr lang="de-CH" sz="2100" b="0" dirty="0">
                <a:solidFill>
                  <a:schemeClr val="tx1"/>
                </a:solidFill>
                <a:latin typeface="Effra" panose="020B0603020203020204" pitchFamily="34" charset="0"/>
              </a:rPr>
              <a:t>Essential Tools &amp; Links (Vendor Hub, GLE, GLT, ELC)</a:t>
            </a:r>
          </a:p>
          <a:p>
            <a:pPr marL="342900" indent="-342900">
              <a:lnSpc>
                <a:spcPct val="150000"/>
              </a:lnSpc>
              <a:spcBef>
                <a:spcPts val="600"/>
              </a:spcBef>
              <a:buAutoNum type="arabicPlain"/>
            </a:pPr>
            <a:r>
              <a:rPr lang="de-CH" sz="2100" b="0" dirty="0">
                <a:solidFill>
                  <a:schemeClr val="tx1"/>
                </a:solidFill>
                <a:latin typeface="Effra" panose="020B0603020203020204" pitchFamily="34" charset="0"/>
              </a:rPr>
              <a:t>GLE (Access, </a:t>
            </a:r>
            <a:r>
              <a:rPr lang="de-CH" sz="2100" b="0" dirty="0" err="1">
                <a:solidFill>
                  <a:schemeClr val="tx1"/>
                </a:solidFill>
                <a:latin typeface="Effra" panose="020B0603020203020204" pitchFamily="34" charset="0"/>
              </a:rPr>
              <a:t>accept</a:t>
            </a:r>
            <a:r>
              <a:rPr lang="de-CH" sz="2100" b="0" dirty="0">
                <a:solidFill>
                  <a:schemeClr val="tx1"/>
                </a:solidFill>
                <a:latin typeface="Effra" panose="020B0603020203020204" pitchFamily="34" charset="0"/>
              </a:rPr>
              <a:t> and </a:t>
            </a:r>
            <a:r>
              <a:rPr lang="de-CH" sz="2100" b="0" dirty="0" err="1">
                <a:solidFill>
                  <a:schemeClr val="tx1"/>
                </a:solidFill>
                <a:latin typeface="Effra" panose="020B0603020203020204" pitchFamily="34" charset="0"/>
              </a:rPr>
              <a:t>deliver</a:t>
            </a:r>
            <a:r>
              <a:rPr lang="de-CH" sz="2100" b="0" dirty="0">
                <a:solidFill>
                  <a:schemeClr val="tx1"/>
                </a:solidFill>
                <a:latin typeface="Effra" panose="020B0603020203020204" pitchFamily="34" charset="0"/>
              </a:rPr>
              <a:t> </a:t>
            </a:r>
            <a:r>
              <a:rPr lang="de-CH" sz="2100" b="0" dirty="0" err="1">
                <a:solidFill>
                  <a:schemeClr val="tx1"/>
                </a:solidFill>
                <a:latin typeface="Effra" panose="020B0603020203020204" pitchFamily="34" charset="0"/>
              </a:rPr>
              <a:t>submission</a:t>
            </a:r>
            <a:r>
              <a:rPr lang="de-CH" sz="2100" b="0" dirty="0">
                <a:solidFill>
                  <a:schemeClr val="tx1"/>
                </a:solidFill>
                <a:latin typeface="Effra" panose="020B0603020203020204" pitchFamily="34" charset="0"/>
              </a:rPr>
              <a:t>, </a:t>
            </a:r>
            <a:r>
              <a:rPr lang="de-CH" sz="2100" b="0" dirty="0" err="1">
                <a:solidFill>
                  <a:schemeClr val="tx1"/>
                </a:solidFill>
                <a:latin typeface="Effra" panose="020B0603020203020204" pitchFamily="34" charset="0"/>
              </a:rPr>
              <a:t>access</a:t>
            </a:r>
            <a:r>
              <a:rPr lang="de-CH" sz="2100" b="0" dirty="0">
                <a:solidFill>
                  <a:schemeClr val="tx1"/>
                </a:solidFill>
                <a:latin typeface="Effra" panose="020B0603020203020204" pitchFamily="34" charset="0"/>
              </a:rPr>
              <a:t> PO, </a:t>
            </a:r>
            <a:r>
              <a:rPr lang="de-CH" sz="2100" b="0" dirty="0" err="1">
                <a:solidFill>
                  <a:schemeClr val="tx1"/>
                </a:solidFill>
                <a:latin typeface="Effra" panose="020B0603020203020204" pitchFamily="34" charset="0"/>
              </a:rPr>
              <a:t>invoice</a:t>
            </a:r>
            <a:r>
              <a:rPr lang="de-CH" sz="2100" b="0" dirty="0">
                <a:solidFill>
                  <a:schemeClr val="tx1"/>
                </a:solidFill>
                <a:latin typeface="Effra" panose="020B0603020203020204" pitchFamily="34" charset="0"/>
              </a:rPr>
              <a:t>)</a:t>
            </a:r>
          </a:p>
          <a:p>
            <a:pPr marL="342900" indent="-342900">
              <a:lnSpc>
                <a:spcPct val="150000"/>
              </a:lnSpc>
              <a:spcBef>
                <a:spcPts val="600"/>
              </a:spcBef>
              <a:buAutoNum type="arabicPlain"/>
            </a:pPr>
            <a:r>
              <a:rPr lang="de-CH" sz="2100" b="0" dirty="0">
                <a:solidFill>
                  <a:schemeClr val="tx1"/>
                </a:solidFill>
                <a:latin typeface="Effra" panose="020B0603020203020204" pitchFamily="34" charset="0"/>
              </a:rPr>
              <a:t>GLT (Open, </a:t>
            </a:r>
            <a:r>
              <a:rPr lang="de-CH" sz="2100" b="0" dirty="0" err="1">
                <a:solidFill>
                  <a:schemeClr val="tx1"/>
                </a:solidFill>
                <a:latin typeface="Effra" panose="020B0603020203020204" pitchFamily="34" charset="0"/>
              </a:rPr>
              <a:t>complete</a:t>
            </a:r>
            <a:r>
              <a:rPr lang="de-CH" sz="2100" b="0" dirty="0">
                <a:solidFill>
                  <a:schemeClr val="tx1"/>
                </a:solidFill>
                <a:latin typeface="Effra" panose="020B0603020203020204" pitchFamily="34" charset="0"/>
              </a:rPr>
              <a:t>, </a:t>
            </a:r>
            <a:r>
              <a:rPr lang="de-CH" sz="2100" b="0" dirty="0" err="1">
                <a:solidFill>
                  <a:schemeClr val="tx1"/>
                </a:solidFill>
                <a:latin typeface="Effra" panose="020B0603020203020204" pitchFamily="34" charset="0"/>
              </a:rPr>
              <a:t>troubleshooting</a:t>
            </a:r>
            <a:r>
              <a:rPr lang="de-CH" sz="2100" b="0" dirty="0">
                <a:solidFill>
                  <a:schemeClr val="tx1"/>
                </a:solidFill>
                <a:latin typeface="Effra" panose="020B0603020203020204" pitchFamily="34" charset="0"/>
              </a:rPr>
              <a:t>)</a:t>
            </a:r>
          </a:p>
          <a:p>
            <a:pPr marL="342900" indent="-342900">
              <a:lnSpc>
                <a:spcPct val="150000"/>
              </a:lnSpc>
              <a:spcBef>
                <a:spcPts val="600"/>
              </a:spcBef>
              <a:buAutoNum type="arabicPlain"/>
            </a:pPr>
            <a:r>
              <a:rPr lang="de-CH" sz="2100" b="0" dirty="0">
                <a:solidFill>
                  <a:schemeClr val="tx1"/>
                </a:solidFill>
                <a:latin typeface="Effra" panose="020B0603020203020204" pitchFamily="34" charset="0"/>
              </a:rPr>
              <a:t>Special </a:t>
            </a:r>
            <a:r>
              <a:rPr lang="de-CH" sz="2100" b="0" dirty="0" err="1">
                <a:solidFill>
                  <a:schemeClr val="tx1"/>
                </a:solidFill>
                <a:latin typeface="Effra" panose="020B0603020203020204" pitchFamily="34" charset="0"/>
              </a:rPr>
              <a:t>requirements</a:t>
            </a:r>
            <a:r>
              <a:rPr lang="de-CH" sz="2100" b="0" dirty="0">
                <a:solidFill>
                  <a:schemeClr val="tx1"/>
                </a:solidFill>
                <a:latin typeface="Effra" panose="020B0603020203020204" pitchFamily="34" charset="0"/>
              </a:rPr>
              <a:t> </a:t>
            </a:r>
            <a:r>
              <a:rPr lang="de-CH" sz="2100" b="0" dirty="0" err="1">
                <a:solidFill>
                  <a:schemeClr val="tx1"/>
                </a:solidFill>
                <a:latin typeface="Effra" panose="020B0603020203020204" pitchFamily="34" charset="0"/>
              </a:rPr>
              <a:t>for</a:t>
            </a:r>
            <a:r>
              <a:rPr lang="de-CH" sz="2100" b="0" dirty="0">
                <a:solidFill>
                  <a:schemeClr val="tx1"/>
                </a:solidFill>
                <a:latin typeface="Effra" panose="020B0603020203020204" pitchFamily="34" charset="0"/>
              </a:rPr>
              <a:t> Apostroph &amp; </a:t>
            </a:r>
            <a:r>
              <a:rPr lang="de-CH" sz="2100" b="0" dirty="0" err="1">
                <a:solidFill>
                  <a:schemeClr val="tx1"/>
                </a:solidFill>
                <a:latin typeface="Effra" panose="020B0603020203020204" pitchFamily="34" charset="0"/>
              </a:rPr>
              <a:t>changes</a:t>
            </a:r>
            <a:endParaRPr lang="de-CH" sz="2100" b="0" dirty="0">
              <a:solidFill>
                <a:schemeClr val="tx1"/>
              </a:solidFill>
              <a:latin typeface="Effra" panose="020B0603020203020204" pitchFamily="34" charset="0"/>
            </a:endParaRPr>
          </a:p>
          <a:p>
            <a:pPr marL="342900" indent="-342900">
              <a:lnSpc>
                <a:spcPct val="150000"/>
              </a:lnSpc>
              <a:spcBef>
                <a:spcPts val="600"/>
              </a:spcBef>
              <a:buAutoNum type="arabicPlain"/>
            </a:pPr>
            <a:r>
              <a:rPr lang="de-CH" sz="2100" b="0" dirty="0">
                <a:solidFill>
                  <a:schemeClr val="tx1"/>
                </a:solidFill>
                <a:latin typeface="Effra" panose="020B0603020203020204" pitchFamily="34" charset="0"/>
              </a:rPr>
              <a:t>Trainings</a:t>
            </a:r>
          </a:p>
          <a:p>
            <a:pPr marL="342900" indent="-342900">
              <a:lnSpc>
                <a:spcPct val="150000"/>
              </a:lnSpc>
              <a:spcBef>
                <a:spcPts val="600"/>
              </a:spcBef>
              <a:buAutoNum type="arabicPlain"/>
            </a:pPr>
            <a:r>
              <a:rPr lang="de-CH" sz="2100" b="0" dirty="0">
                <a:solidFill>
                  <a:schemeClr val="tx1"/>
                </a:solidFill>
                <a:latin typeface="Effra" panose="020B0603020203020204" pitchFamily="34" charset="0"/>
              </a:rPr>
              <a:t>Q&amp;A</a:t>
            </a:r>
          </a:p>
          <a:p>
            <a:pPr>
              <a:lnSpc>
                <a:spcPct val="150000"/>
              </a:lnSpc>
            </a:pPr>
            <a:endParaRPr lang="de-CH" sz="2100" b="0" dirty="0">
              <a:solidFill>
                <a:schemeClr val="tx1"/>
              </a:solidFill>
              <a:latin typeface="Effra" panose="020B0603020203020204" pitchFamily="34" charset="0"/>
            </a:endParaRPr>
          </a:p>
        </p:txBody>
      </p:sp>
    </p:spTree>
    <p:extLst>
      <p:ext uri="{BB962C8B-B14F-4D97-AF65-F5344CB8AC3E}">
        <p14:creationId xmlns:p14="http://schemas.microsoft.com/office/powerpoint/2010/main" val="13128629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kt 6" hidden="1">
            <a:extLst>
              <a:ext uri="{FF2B5EF4-FFF2-40B4-BE49-F238E27FC236}">
                <a16:creationId xmlns:a16="http://schemas.microsoft.com/office/drawing/2014/main" id="{F44976DF-89EA-4062-9203-CF35EBD4656E}"/>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06" imgH="306" progId="TCLayout.ActiveDocument.1">
                  <p:embed/>
                </p:oleObj>
              </mc:Choice>
              <mc:Fallback>
                <p:oleObj name="think-cell Folie" r:id="rId4" imgW="306" imgH="306" progId="TCLayout.ActiveDocument.1">
                  <p:embed/>
                  <p:pic>
                    <p:nvPicPr>
                      <p:cNvPr id="7" name="Objekt 6" hidden="1">
                        <a:extLst>
                          <a:ext uri="{FF2B5EF4-FFF2-40B4-BE49-F238E27FC236}">
                            <a16:creationId xmlns:a16="http://schemas.microsoft.com/office/drawing/2014/main" id="{F44976DF-89EA-4062-9203-CF35EBD4656E}"/>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12" name="Bildplatzhalter 11">
            <a:extLst>
              <a:ext uri="{FF2B5EF4-FFF2-40B4-BE49-F238E27FC236}">
                <a16:creationId xmlns:a16="http://schemas.microsoft.com/office/drawing/2014/main" id="{D7BFAFA4-4F9D-36FC-F961-E8DE5E636DA4}"/>
              </a:ext>
            </a:extLst>
          </p:cNvPr>
          <p:cNvPicPr>
            <a:picLocks noGrp="1" noChangeAspect="1"/>
          </p:cNvPicPr>
          <p:nvPr>
            <p:ph type="pic" sz="quarter" idx="15"/>
          </p:nvPr>
        </p:nvPicPr>
        <p:blipFill>
          <a:blip r:embed="rId6" cstate="screen">
            <a:extLst>
              <a:ext uri="{28A0092B-C50C-407E-A947-70E740481C1C}">
                <a14:useLocalDpi xmlns:a14="http://schemas.microsoft.com/office/drawing/2010/main"/>
              </a:ext>
            </a:extLst>
          </a:blip>
          <a:srcRect/>
          <a:stretch>
            <a:fillRect/>
          </a:stretch>
        </p:blipFill>
        <p:spPr/>
      </p:pic>
      <p:sp>
        <p:nvSpPr>
          <p:cNvPr id="2" name="Titel 1">
            <a:extLst>
              <a:ext uri="{FF2B5EF4-FFF2-40B4-BE49-F238E27FC236}">
                <a16:creationId xmlns:a16="http://schemas.microsoft.com/office/drawing/2014/main" id="{C164956D-FABD-40F0-8B7E-15BF800D5252}"/>
              </a:ext>
            </a:extLst>
          </p:cNvPr>
          <p:cNvSpPr>
            <a:spLocks noGrp="1"/>
          </p:cNvSpPr>
          <p:nvPr>
            <p:ph type="title"/>
          </p:nvPr>
        </p:nvSpPr>
        <p:spPr bwMode="gray">
          <a:xfrm>
            <a:off x="6240581" y="981101"/>
            <a:ext cx="4967486" cy="546303"/>
          </a:xfrm>
        </p:spPr>
        <p:txBody>
          <a:bodyPr vert="horz"/>
          <a:lstStyle/>
          <a:p>
            <a:r>
              <a:rPr lang="de-DE" dirty="0"/>
              <a:t>Goals </a:t>
            </a:r>
            <a:r>
              <a:rPr lang="de-DE" dirty="0" err="1"/>
              <a:t>of</a:t>
            </a:r>
            <a:r>
              <a:rPr lang="de-DE" dirty="0"/>
              <a:t> </a:t>
            </a:r>
            <a:r>
              <a:rPr lang="de-DE" dirty="0" err="1"/>
              <a:t>this</a:t>
            </a:r>
            <a:r>
              <a:rPr lang="de-DE" dirty="0"/>
              <a:t> </a:t>
            </a:r>
            <a:r>
              <a:rPr lang="de-DE" dirty="0" err="1"/>
              <a:t>training</a:t>
            </a:r>
            <a:endParaRPr lang="de-DE" dirty="0"/>
          </a:p>
        </p:txBody>
      </p:sp>
      <p:sp>
        <p:nvSpPr>
          <p:cNvPr id="6" name="Foliennummernplatzhalter 5">
            <a:extLst>
              <a:ext uri="{FF2B5EF4-FFF2-40B4-BE49-F238E27FC236}">
                <a16:creationId xmlns:a16="http://schemas.microsoft.com/office/drawing/2014/main" id="{E7403507-41D3-47C4-B7D9-4F834EEBF589}"/>
              </a:ext>
            </a:extLst>
          </p:cNvPr>
          <p:cNvSpPr>
            <a:spLocks noGrp="1"/>
          </p:cNvSpPr>
          <p:nvPr>
            <p:ph type="sldNum" sz="quarter" idx="11"/>
          </p:nvPr>
        </p:nvSpPr>
        <p:spPr bwMode="gray"/>
        <p:txBody>
          <a:bodyPr/>
          <a:lstStyle/>
          <a:p>
            <a:fld id="{2D3ABA89-5E62-48D8-9951-C2FF3009A26F}" type="slidenum">
              <a:rPr lang="de-DE" smtClean="0"/>
              <a:pPr/>
              <a:t>3</a:t>
            </a:fld>
            <a:endParaRPr lang="de-DE" dirty="0"/>
          </a:p>
        </p:txBody>
      </p:sp>
      <p:sp>
        <p:nvSpPr>
          <p:cNvPr id="3" name="Textplatzhalter 2">
            <a:extLst>
              <a:ext uri="{FF2B5EF4-FFF2-40B4-BE49-F238E27FC236}">
                <a16:creationId xmlns:a16="http://schemas.microsoft.com/office/drawing/2014/main" id="{DE7019BE-D1E0-4E92-A436-1B5F1DBA5115}"/>
              </a:ext>
            </a:extLst>
          </p:cNvPr>
          <p:cNvSpPr>
            <a:spLocks noGrp="1"/>
          </p:cNvSpPr>
          <p:nvPr>
            <p:ph type="body" sz="quarter" idx="12"/>
          </p:nvPr>
        </p:nvSpPr>
        <p:spPr bwMode="gray">
          <a:xfrm>
            <a:off x="6136910" y="1844824"/>
            <a:ext cx="5580620" cy="3348000"/>
          </a:xfrm>
        </p:spPr>
        <p:txBody>
          <a:bodyPr/>
          <a:lstStyle/>
          <a:p>
            <a:pPr marL="342900" indent="-342900">
              <a:buFont typeface="Arial" panose="020B0604020202020204" pitchFamily="34" charset="0"/>
              <a:buChar char="•"/>
            </a:pPr>
            <a:r>
              <a:rPr lang="en-CH" sz="2000" b="0" dirty="0">
                <a:latin typeface="+mj-lt"/>
              </a:rPr>
              <a:t>Participants are familiar with the tools</a:t>
            </a:r>
            <a:r>
              <a:rPr lang="de-CH" sz="2000" b="0" dirty="0">
                <a:latin typeface="+mj-lt"/>
              </a:rPr>
              <a:t> </a:t>
            </a:r>
            <a:r>
              <a:rPr lang="en-CH" sz="2000" b="0" dirty="0">
                <a:latin typeface="+mj-lt"/>
              </a:rPr>
              <a:t>that are essential when taking on</a:t>
            </a:r>
            <a:r>
              <a:rPr lang="de-CH" sz="2000" b="0" dirty="0">
                <a:latin typeface="+mj-lt"/>
              </a:rPr>
              <a:t> </a:t>
            </a:r>
            <a:r>
              <a:rPr lang="en-CH" sz="2000" b="0" dirty="0">
                <a:latin typeface="+mj-lt"/>
              </a:rPr>
              <a:t>assignments at TransPerfect</a:t>
            </a:r>
            <a:r>
              <a:rPr lang="de-CH" sz="2000" b="0" dirty="0">
                <a:latin typeface="+mj-lt"/>
              </a:rPr>
              <a:t>, </a:t>
            </a:r>
            <a:r>
              <a:rPr lang="en-CH" sz="2000" b="0" dirty="0">
                <a:latin typeface="+mj-lt"/>
              </a:rPr>
              <a:t>and have a basic understanding of how to access</a:t>
            </a:r>
            <a:r>
              <a:rPr lang="de-CH" sz="2000" b="0" dirty="0">
                <a:latin typeface="+mj-lt"/>
              </a:rPr>
              <a:t> </a:t>
            </a:r>
            <a:r>
              <a:rPr lang="en-CH" sz="2000" b="0" dirty="0">
                <a:latin typeface="+mj-lt"/>
              </a:rPr>
              <a:t>and use them.</a:t>
            </a:r>
            <a:endParaRPr lang="de-CH" sz="2000" b="0" dirty="0">
              <a:latin typeface="+mj-lt"/>
            </a:endParaRPr>
          </a:p>
          <a:p>
            <a:endParaRPr lang="de-CH" sz="2000" b="0" dirty="0">
              <a:latin typeface="+mj-lt"/>
            </a:endParaRPr>
          </a:p>
          <a:p>
            <a:pPr marL="342900" indent="-342900">
              <a:buFont typeface="Arial" panose="020B0604020202020204" pitchFamily="34" charset="0"/>
              <a:buChar char="•"/>
            </a:pPr>
            <a:r>
              <a:rPr lang="en-CH" sz="2000" b="0" dirty="0">
                <a:latin typeface="+mj-lt"/>
              </a:rPr>
              <a:t>Participants are aware of the support options available</a:t>
            </a:r>
            <a:r>
              <a:rPr lang="de-CH" sz="2000" b="0" dirty="0">
                <a:latin typeface="+mj-lt"/>
              </a:rPr>
              <a:t> </a:t>
            </a:r>
            <a:r>
              <a:rPr lang="en-CH" sz="2000" b="0" dirty="0">
                <a:latin typeface="+mj-lt"/>
              </a:rPr>
              <a:t>and were able to find answers to their questions</a:t>
            </a:r>
            <a:r>
              <a:rPr lang="de-CH" sz="2000" b="0" dirty="0">
                <a:latin typeface="+mj-lt"/>
              </a:rPr>
              <a:t> </a:t>
            </a:r>
            <a:r>
              <a:rPr lang="en-CH" sz="2000" b="0" dirty="0">
                <a:latin typeface="+mj-lt"/>
              </a:rPr>
              <a:t>regarding assignment </a:t>
            </a:r>
            <a:r>
              <a:rPr lang="de-CH" sz="2000" b="0" dirty="0" err="1">
                <a:latin typeface="+mj-lt"/>
              </a:rPr>
              <a:t>handling</a:t>
            </a:r>
            <a:r>
              <a:rPr lang="en-CH" sz="2000" b="0" dirty="0">
                <a:latin typeface="+mj-lt"/>
              </a:rPr>
              <a:t>.</a:t>
            </a:r>
            <a:endParaRPr lang="en-CH" sz="2000" b="0" dirty="0">
              <a:effectLst/>
              <a:latin typeface="+mj-lt"/>
            </a:endParaRPr>
          </a:p>
        </p:txBody>
      </p:sp>
      <p:sp>
        <p:nvSpPr>
          <p:cNvPr id="8" name="Textplatzhalter 7">
            <a:extLst>
              <a:ext uri="{FF2B5EF4-FFF2-40B4-BE49-F238E27FC236}">
                <a16:creationId xmlns:a16="http://schemas.microsoft.com/office/drawing/2014/main" id="{08CAC6E7-537E-E395-A4F2-70662D7398EB}"/>
              </a:ext>
            </a:extLst>
          </p:cNvPr>
          <p:cNvSpPr>
            <a:spLocks noGrp="1"/>
          </p:cNvSpPr>
          <p:nvPr>
            <p:ph type="body" sz="quarter" idx="16"/>
          </p:nvPr>
        </p:nvSpPr>
        <p:spPr/>
        <p:txBody>
          <a:bodyPr/>
          <a:lstStyle/>
          <a:p>
            <a:endParaRPr lang="de-CH"/>
          </a:p>
        </p:txBody>
      </p:sp>
    </p:spTree>
    <p:extLst>
      <p:ext uri="{BB962C8B-B14F-4D97-AF65-F5344CB8AC3E}">
        <p14:creationId xmlns:p14="http://schemas.microsoft.com/office/powerpoint/2010/main" val="17961714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kt 6" hidden="1">
            <a:extLst>
              <a:ext uri="{FF2B5EF4-FFF2-40B4-BE49-F238E27FC236}">
                <a16:creationId xmlns:a16="http://schemas.microsoft.com/office/drawing/2014/main" id="{F44976DF-89EA-4062-9203-CF35EBD4656E}"/>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06" imgH="306" progId="TCLayout.ActiveDocument.1">
                  <p:embed/>
                </p:oleObj>
              </mc:Choice>
              <mc:Fallback>
                <p:oleObj name="think-cell Folie" r:id="rId4" imgW="306" imgH="306" progId="TCLayout.ActiveDocument.1">
                  <p:embed/>
                  <p:pic>
                    <p:nvPicPr>
                      <p:cNvPr id="7" name="Objekt 6" hidden="1">
                        <a:extLst>
                          <a:ext uri="{FF2B5EF4-FFF2-40B4-BE49-F238E27FC236}">
                            <a16:creationId xmlns:a16="http://schemas.microsoft.com/office/drawing/2014/main" id="{F44976DF-89EA-4062-9203-CF35EBD4656E}"/>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C164956D-FABD-40F0-8B7E-15BF800D5252}"/>
              </a:ext>
            </a:extLst>
          </p:cNvPr>
          <p:cNvSpPr>
            <a:spLocks noGrp="1"/>
          </p:cNvSpPr>
          <p:nvPr>
            <p:ph type="title"/>
          </p:nvPr>
        </p:nvSpPr>
        <p:spPr bwMode="gray">
          <a:xfrm>
            <a:off x="1019436" y="866473"/>
            <a:ext cx="10152000" cy="546303"/>
          </a:xfrm>
        </p:spPr>
        <p:txBody>
          <a:bodyPr vert="horz"/>
          <a:lstStyle/>
          <a:p>
            <a:r>
              <a:rPr lang="de-DE" dirty="0"/>
              <a:t>Some </a:t>
            </a:r>
            <a:r>
              <a:rPr lang="de-DE" dirty="0" err="1"/>
              <a:t>Terminology</a:t>
            </a:r>
            <a:r>
              <a:rPr lang="de-DE" dirty="0"/>
              <a:t> </a:t>
            </a:r>
            <a:r>
              <a:rPr lang="de-DE" dirty="0" err="1"/>
              <a:t>to</a:t>
            </a:r>
            <a:r>
              <a:rPr lang="de-DE" dirty="0"/>
              <a:t> </a:t>
            </a:r>
            <a:r>
              <a:rPr lang="de-DE" dirty="0" err="1"/>
              <a:t>start</a:t>
            </a:r>
            <a:endParaRPr lang="de-DE" dirty="0"/>
          </a:p>
        </p:txBody>
      </p:sp>
      <p:sp>
        <p:nvSpPr>
          <p:cNvPr id="6" name="Foliennummernplatzhalter 5">
            <a:extLst>
              <a:ext uri="{FF2B5EF4-FFF2-40B4-BE49-F238E27FC236}">
                <a16:creationId xmlns:a16="http://schemas.microsoft.com/office/drawing/2014/main" id="{E7403507-41D3-47C4-B7D9-4F834EEBF589}"/>
              </a:ext>
            </a:extLst>
          </p:cNvPr>
          <p:cNvSpPr>
            <a:spLocks noGrp="1"/>
          </p:cNvSpPr>
          <p:nvPr>
            <p:ph type="sldNum" sz="quarter" idx="11"/>
          </p:nvPr>
        </p:nvSpPr>
        <p:spPr bwMode="gray"/>
        <p:txBody>
          <a:bodyPr/>
          <a:lstStyle/>
          <a:p>
            <a:fld id="{2D3ABA89-5E62-48D8-9951-C2FF3009A26F}" type="slidenum">
              <a:rPr lang="de-DE" smtClean="0"/>
              <a:pPr/>
              <a:t>4</a:t>
            </a:fld>
            <a:endParaRPr lang="de-DE" dirty="0"/>
          </a:p>
        </p:txBody>
      </p:sp>
      <p:sp>
        <p:nvSpPr>
          <p:cNvPr id="9" name="Textplatzhalter 8">
            <a:extLst>
              <a:ext uri="{FF2B5EF4-FFF2-40B4-BE49-F238E27FC236}">
                <a16:creationId xmlns:a16="http://schemas.microsoft.com/office/drawing/2014/main" id="{1177D4B3-5DAF-0676-F0EB-568613208E0B}"/>
              </a:ext>
            </a:extLst>
          </p:cNvPr>
          <p:cNvSpPr>
            <a:spLocks noGrp="1"/>
          </p:cNvSpPr>
          <p:nvPr>
            <p:ph type="body" sz="quarter" idx="12"/>
          </p:nvPr>
        </p:nvSpPr>
        <p:spPr>
          <a:xfrm>
            <a:off x="1019436" y="1772816"/>
            <a:ext cx="9829092" cy="4392488"/>
          </a:xfrm>
        </p:spPr>
        <p:txBody>
          <a:bodyPr/>
          <a:lstStyle/>
          <a:p>
            <a:pPr>
              <a:spcBef>
                <a:spcPts val="1200"/>
              </a:spcBef>
              <a:spcAft>
                <a:spcPts val="600"/>
              </a:spcAft>
            </a:pPr>
            <a:r>
              <a:rPr lang="de-CH" sz="2000" dirty="0" err="1"/>
              <a:t>What</a:t>
            </a:r>
            <a:r>
              <a:rPr lang="de-CH" sz="2000" dirty="0"/>
              <a:t> </a:t>
            </a:r>
            <a:r>
              <a:rPr lang="de-CH" sz="2000" dirty="0" err="1"/>
              <a:t>is</a:t>
            </a:r>
            <a:r>
              <a:rPr lang="de-CH" sz="2000" dirty="0"/>
              <a:t> a </a:t>
            </a:r>
            <a:r>
              <a:rPr lang="de-CH" sz="2000" dirty="0" err="1"/>
              <a:t>submission</a:t>
            </a:r>
            <a:r>
              <a:rPr lang="de-CH" sz="2000" dirty="0"/>
              <a:t> and </a:t>
            </a:r>
            <a:r>
              <a:rPr lang="de-CH" sz="2000" dirty="0" err="1"/>
              <a:t>what</a:t>
            </a:r>
            <a:r>
              <a:rPr lang="de-CH" sz="2000" dirty="0"/>
              <a:t> do Aqua, Sapphire, GLE, GLT, PD </a:t>
            </a:r>
            <a:r>
              <a:rPr lang="de-CH" sz="2000" dirty="0" err="1"/>
              <a:t>even</a:t>
            </a:r>
            <a:r>
              <a:rPr lang="de-CH" sz="2000" dirty="0"/>
              <a:t> </a:t>
            </a:r>
            <a:r>
              <a:rPr lang="de-CH" sz="2000" dirty="0" err="1"/>
              <a:t>mean</a:t>
            </a:r>
            <a:r>
              <a:rPr lang="de-CH" sz="2000" dirty="0"/>
              <a:t>?</a:t>
            </a:r>
          </a:p>
          <a:p>
            <a:pPr>
              <a:spcBef>
                <a:spcPts val="1200"/>
              </a:spcBef>
              <a:spcAft>
                <a:spcPts val="600"/>
              </a:spcAft>
            </a:pPr>
            <a:r>
              <a:rPr lang="de-CH" dirty="0"/>
              <a:t>Submission </a:t>
            </a:r>
            <a:r>
              <a:rPr lang="de-CH" dirty="0" err="1"/>
              <a:t>is</a:t>
            </a:r>
            <a:r>
              <a:rPr lang="de-CH" dirty="0"/>
              <a:t> </a:t>
            </a:r>
            <a:r>
              <a:rPr lang="de-CH" dirty="0" err="1"/>
              <a:t>the</a:t>
            </a:r>
            <a:r>
              <a:rPr lang="de-CH" dirty="0"/>
              <a:t> </a:t>
            </a:r>
            <a:r>
              <a:rPr lang="de-CH" dirty="0" err="1"/>
              <a:t>job</a:t>
            </a:r>
            <a:r>
              <a:rPr lang="de-CH" dirty="0"/>
              <a:t> </a:t>
            </a:r>
            <a:r>
              <a:rPr lang="de-CH" dirty="0" err="1"/>
              <a:t>or</a:t>
            </a:r>
            <a:r>
              <a:rPr lang="de-CH" dirty="0"/>
              <a:t> </a:t>
            </a:r>
            <a:r>
              <a:rPr lang="de-CH" dirty="0" err="1"/>
              <a:t>task</a:t>
            </a:r>
            <a:r>
              <a:rPr lang="de-CH" dirty="0"/>
              <a:t> </a:t>
            </a:r>
            <a:r>
              <a:rPr lang="de-CH" dirty="0" err="1"/>
              <a:t>you</a:t>
            </a:r>
            <a:r>
              <a:rPr lang="de-CH" dirty="0"/>
              <a:t> </a:t>
            </a:r>
            <a:r>
              <a:rPr lang="de-CH" dirty="0" err="1"/>
              <a:t>accept</a:t>
            </a:r>
            <a:r>
              <a:rPr lang="de-CH" dirty="0"/>
              <a:t> </a:t>
            </a:r>
            <a:r>
              <a:rPr lang="de-CH" dirty="0" err="1"/>
              <a:t>within</a:t>
            </a:r>
            <a:r>
              <a:rPr lang="de-CH" dirty="0"/>
              <a:t> a </a:t>
            </a:r>
            <a:r>
              <a:rPr lang="de-CH" dirty="0" err="1"/>
              <a:t>workflow</a:t>
            </a:r>
            <a:r>
              <a:rPr lang="de-CH" dirty="0"/>
              <a:t>. </a:t>
            </a:r>
            <a:r>
              <a:rPr lang="de-CH" dirty="0" err="1"/>
              <a:t>It</a:t>
            </a:r>
            <a:r>
              <a:rPr lang="de-CH" dirty="0"/>
              <a:t> </a:t>
            </a:r>
            <a:r>
              <a:rPr lang="de-CH" dirty="0" err="1"/>
              <a:t>can</a:t>
            </a:r>
            <a:r>
              <a:rPr lang="de-CH" dirty="0"/>
              <a:t> </a:t>
            </a:r>
            <a:r>
              <a:rPr lang="de-CH" dirty="0" err="1"/>
              <a:t>come</a:t>
            </a:r>
            <a:r>
              <a:rPr lang="de-CH" dirty="0"/>
              <a:t> in </a:t>
            </a:r>
            <a:r>
              <a:rPr lang="de-CH" dirty="0" err="1"/>
              <a:t>many</a:t>
            </a:r>
            <a:r>
              <a:rPr lang="de-CH" dirty="0"/>
              <a:t> </a:t>
            </a:r>
            <a:r>
              <a:rPr lang="de-CH" dirty="0" err="1"/>
              <a:t>forms</a:t>
            </a:r>
            <a:endParaRPr lang="de-CH" sz="1000" dirty="0"/>
          </a:p>
          <a:p>
            <a:pPr lvl="2"/>
            <a:r>
              <a:rPr lang="de-CH" dirty="0" err="1"/>
              <a:t>Available</a:t>
            </a:r>
            <a:endParaRPr lang="de-CH" dirty="0"/>
          </a:p>
          <a:p>
            <a:pPr lvl="2"/>
            <a:r>
              <a:rPr lang="de-CH" dirty="0"/>
              <a:t>Reserved</a:t>
            </a:r>
          </a:p>
          <a:p>
            <a:pPr lvl="2"/>
            <a:r>
              <a:rPr lang="de-CH" dirty="0"/>
              <a:t>Ready</a:t>
            </a:r>
          </a:p>
          <a:p>
            <a:pPr lvl="2"/>
            <a:r>
              <a:rPr lang="de-CH" dirty="0"/>
              <a:t>In Progress</a:t>
            </a:r>
          </a:p>
          <a:p>
            <a:pPr lvl="2"/>
            <a:r>
              <a:rPr lang="de-CH" dirty="0" err="1"/>
              <a:t>Completed</a:t>
            </a:r>
            <a:endParaRPr lang="de-CH" dirty="0"/>
          </a:p>
          <a:p>
            <a:pPr marL="0" lvl="2" indent="0">
              <a:buNone/>
            </a:pPr>
            <a:endParaRPr lang="de-CH" dirty="0"/>
          </a:p>
          <a:p>
            <a:pPr marL="0" lvl="2" indent="0">
              <a:buNone/>
            </a:pPr>
            <a:r>
              <a:rPr lang="de-CH" b="1" dirty="0"/>
              <a:t>GLE stands </a:t>
            </a:r>
            <a:r>
              <a:rPr lang="de-CH" b="1" dirty="0" err="1"/>
              <a:t>for</a:t>
            </a:r>
            <a:r>
              <a:rPr lang="de-CH" b="1" dirty="0"/>
              <a:t> </a:t>
            </a:r>
            <a:r>
              <a:rPr lang="de-CH" b="1" dirty="0" err="1"/>
              <a:t>GlobalLink</a:t>
            </a:r>
            <a:r>
              <a:rPr lang="de-CH" b="1" dirty="0"/>
              <a:t> Enterprise (PD </a:t>
            </a:r>
            <a:r>
              <a:rPr lang="de-CH" b="1" dirty="0" err="1"/>
              <a:t>is</a:t>
            </a:r>
            <a:r>
              <a:rPr lang="de-CH" b="1" dirty="0"/>
              <a:t> just an </a:t>
            </a:r>
            <a:r>
              <a:rPr lang="de-CH" b="1" dirty="0" err="1"/>
              <a:t>old</a:t>
            </a:r>
            <a:r>
              <a:rPr lang="de-CH" b="1" dirty="0"/>
              <a:t> </a:t>
            </a:r>
            <a:r>
              <a:rPr lang="de-CH" b="1" dirty="0" err="1"/>
              <a:t>name</a:t>
            </a:r>
            <a:r>
              <a:rPr lang="de-CH" b="1" dirty="0"/>
              <a:t> </a:t>
            </a:r>
            <a:r>
              <a:rPr lang="de-CH" b="1" dirty="0" err="1"/>
              <a:t>for</a:t>
            </a:r>
            <a:r>
              <a:rPr lang="de-CH" b="1" dirty="0"/>
              <a:t> </a:t>
            </a:r>
            <a:r>
              <a:rPr lang="de-CH" b="1" dirty="0" err="1"/>
              <a:t>it</a:t>
            </a:r>
            <a:r>
              <a:rPr lang="de-CH" b="1" dirty="0"/>
              <a:t>) and </a:t>
            </a:r>
          </a:p>
          <a:p>
            <a:pPr marL="0" lvl="2" indent="0">
              <a:buNone/>
            </a:pPr>
            <a:r>
              <a:rPr lang="de-CH" dirty="0"/>
              <a:t>The </a:t>
            </a:r>
            <a:r>
              <a:rPr lang="de-CH" dirty="0" err="1"/>
              <a:t>user</a:t>
            </a:r>
            <a:r>
              <a:rPr lang="de-CH" dirty="0"/>
              <a:t> interface </a:t>
            </a:r>
            <a:r>
              <a:rPr lang="de-CH" dirty="0" err="1"/>
              <a:t>comes</a:t>
            </a:r>
            <a:r>
              <a:rPr lang="de-CH" dirty="0"/>
              <a:t> in Aqua (</a:t>
            </a:r>
            <a:r>
              <a:rPr lang="de-CH" dirty="0" err="1"/>
              <a:t>grey</a:t>
            </a:r>
            <a:r>
              <a:rPr lang="de-CH" dirty="0"/>
              <a:t>, </a:t>
            </a:r>
            <a:r>
              <a:rPr lang="de-CH" dirty="0" err="1"/>
              <a:t>blue</a:t>
            </a:r>
            <a:r>
              <a:rPr lang="de-CH" dirty="0"/>
              <a:t>) </a:t>
            </a:r>
            <a:r>
              <a:rPr lang="de-CH" dirty="0" err="1"/>
              <a:t>or</a:t>
            </a:r>
            <a:r>
              <a:rPr lang="de-CH" dirty="0"/>
              <a:t> in Sapphire (</a:t>
            </a:r>
            <a:r>
              <a:rPr lang="de-CH" dirty="0" err="1"/>
              <a:t>white</a:t>
            </a:r>
            <a:r>
              <a:rPr lang="de-CH" dirty="0"/>
              <a:t> </a:t>
            </a:r>
            <a:r>
              <a:rPr lang="de-CH" dirty="0" err="1"/>
              <a:t>or</a:t>
            </a:r>
            <a:r>
              <a:rPr lang="de-CH" dirty="0"/>
              <a:t> </a:t>
            </a:r>
            <a:r>
              <a:rPr lang="de-CH" dirty="0" err="1"/>
              <a:t>black</a:t>
            </a:r>
            <a:r>
              <a:rPr lang="de-CH" dirty="0"/>
              <a:t> </a:t>
            </a:r>
            <a:r>
              <a:rPr lang="de-CH" dirty="0" err="1"/>
              <a:t>with</a:t>
            </a:r>
            <a:r>
              <a:rPr lang="de-CH" dirty="0"/>
              <a:t> </a:t>
            </a:r>
            <a:r>
              <a:rPr lang="de-CH" dirty="0" err="1"/>
              <a:t>couloured</a:t>
            </a:r>
            <a:r>
              <a:rPr lang="de-CH" dirty="0"/>
              <a:t> </a:t>
            </a:r>
            <a:r>
              <a:rPr lang="de-CH" dirty="0" err="1"/>
              <a:t>filters</a:t>
            </a:r>
            <a:r>
              <a:rPr lang="de-CH" dirty="0"/>
              <a:t>)</a:t>
            </a:r>
          </a:p>
          <a:p>
            <a:pPr marL="0" lvl="2" indent="0">
              <a:buNone/>
            </a:pPr>
            <a:endParaRPr lang="de-CH" b="1" dirty="0"/>
          </a:p>
          <a:p>
            <a:pPr marL="0" lvl="2" indent="0">
              <a:buNone/>
            </a:pPr>
            <a:r>
              <a:rPr lang="de-CH" b="1" dirty="0"/>
              <a:t>GLT stands </a:t>
            </a:r>
            <a:r>
              <a:rPr lang="de-CH" b="1" dirty="0" err="1"/>
              <a:t>for</a:t>
            </a:r>
            <a:r>
              <a:rPr lang="de-CH" b="1" dirty="0"/>
              <a:t> Global Link </a:t>
            </a:r>
            <a:r>
              <a:rPr lang="de-CH" b="1" dirty="0" err="1"/>
              <a:t>Translate</a:t>
            </a:r>
            <a:r>
              <a:rPr lang="de-CH" b="1" dirty="0"/>
              <a:t> and </a:t>
            </a:r>
            <a:r>
              <a:rPr lang="de-CH" b="1" dirty="0" err="1"/>
              <a:t>is</a:t>
            </a:r>
            <a:r>
              <a:rPr lang="de-CH" b="1" dirty="0"/>
              <a:t> </a:t>
            </a:r>
            <a:r>
              <a:rPr lang="de-CH" b="1" dirty="0" err="1"/>
              <a:t>the</a:t>
            </a:r>
            <a:r>
              <a:rPr lang="de-CH" b="1" dirty="0"/>
              <a:t> browser-</a:t>
            </a:r>
            <a:r>
              <a:rPr lang="de-CH" b="1" dirty="0" err="1"/>
              <a:t>based</a:t>
            </a:r>
            <a:r>
              <a:rPr lang="de-CH" b="1" dirty="0"/>
              <a:t> CAT </a:t>
            </a:r>
            <a:r>
              <a:rPr lang="de-CH" b="1" dirty="0" err="1"/>
              <a:t>tool</a:t>
            </a:r>
            <a:r>
              <a:rPr lang="de-CH" b="1" dirty="0"/>
              <a:t> </a:t>
            </a:r>
            <a:r>
              <a:rPr lang="de-CH" b="1" dirty="0" err="1"/>
              <a:t>you</a:t>
            </a:r>
            <a:r>
              <a:rPr lang="de-CH" b="1" dirty="0"/>
              <a:t> </a:t>
            </a:r>
            <a:r>
              <a:rPr lang="de-CH" b="1" dirty="0" err="1"/>
              <a:t>are</a:t>
            </a:r>
            <a:r>
              <a:rPr lang="de-CH" b="1" dirty="0"/>
              <a:t> </a:t>
            </a:r>
            <a:r>
              <a:rPr lang="de-CH" b="1" dirty="0" err="1"/>
              <a:t>going</a:t>
            </a:r>
            <a:r>
              <a:rPr lang="de-CH" b="1" dirty="0"/>
              <a:t> </a:t>
            </a:r>
            <a:r>
              <a:rPr lang="de-CH" b="1" dirty="0" err="1"/>
              <a:t>to</a:t>
            </a:r>
            <a:r>
              <a:rPr lang="de-CH" b="1" dirty="0"/>
              <a:t> </a:t>
            </a:r>
            <a:r>
              <a:rPr lang="de-CH" b="1" dirty="0" err="1"/>
              <a:t>use</a:t>
            </a:r>
            <a:endParaRPr lang="de-CH" b="1" dirty="0"/>
          </a:p>
          <a:p>
            <a:pPr lvl="2"/>
            <a:r>
              <a:rPr lang="de-CH" dirty="0" err="1"/>
              <a:t>You</a:t>
            </a:r>
            <a:r>
              <a:rPr lang="de-CH" dirty="0"/>
              <a:t> will </a:t>
            </a:r>
            <a:r>
              <a:rPr lang="de-CH" dirty="0" err="1"/>
              <a:t>access</a:t>
            </a:r>
            <a:r>
              <a:rPr lang="de-CH" dirty="0"/>
              <a:t> </a:t>
            </a:r>
            <a:r>
              <a:rPr lang="de-CH" dirty="0" err="1"/>
              <a:t>it</a:t>
            </a:r>
            <a:r>
              <a:rPr lang="de-CH" dirty="0"/>
              <a:t> </a:t>
            </a:r>
            <a:r>
              <a:rPr lang="de-CH" dirty="0" err="1"/>
              <a:t>directly</a:t>
            </a:r>
            <a:r>
              <a:rPr lang="de-CH" dirty="0"/>
              <a:t> </a:t>
            </a:r>
            <a:r>
              <a:rPr lang="de-CH" dirty="0" err="1"/>
              <a:t>from</a:t>
            </a:r>
            <a:r>
              <a:rPr lang="de-CH" dirty="0"/>
              <a:t> </a:t>
            </a:r>
            <a:r>
              <a:rPr lang="de-CH" dirty="0" err="1"/>
              <a:t>the</a:t>
            </a:r>
            <a:r>
              <a:rPr lang="de-CH" dirty="0"/>
              <a:t> </a:t>
            </a:r>
            <a:r>
              <a:rPr lang="de-CH" dirty="0" err="1"/>
              <a:t>job</a:t>
            </a:r>
            <a:r>
              <a:rPr lang="de-CH" dirty="0"/>
              <a:t> in GLE. </a:t>
            </a:r>
          </a:p>
          <a:p>
            <a:pPr lvl="2"/>
            <a:r>
              <a:rPr lang="de-CH" dirty="0"/>
              <a:t>The </a:t>
            </a:r>
            <a:r>
              <a:rPr lang="de-CH" dirty="0" err="1"/>
              <a:t>old</a:t>
            </a:r>
            <a:r>
              <a:rPr lang="de-CH" dirty="0"/>
              <a:t> </a:t>
            </a:r>
            <a:r>
              <a:rPr lang="de-CH" dirty="0" err="1"/>
              <a:t>name</a:t>
            </a:r>
            <a:r>
              <a:rPr lang="de-CH" dirty="0"/>
              <a:t> </a:t>
            </a:r>
            <a:r>
              <a:rPr lang="de-CH" dirty="0" err="1"/>
              <a:t>for</a:t>
            </a:r>
            <a:r>
              <a:rPr lang="de-CH" dirty="0"/>
              <a:t> </a:t>
            </a:r>
            <a:r>
              <a:rPr lang="de-CH" dirty="0" err="1"/>
              <a:t>it</a:t>
            </a:r>
            <a:r>
              <a:rPr lang="de-CH" dirty="0"/>
              <a:t> </a:t>
            </a:r>
            <a:r>
              <a:rPr lang="de-CH" dirty="0" err="1"/>
              <a:t>is</a:t>
            </a:r>
            <a:r>
              <a:rPr lang="de-CH" dirty="0"/>
              <a:t> TSO.</a:t>
            </a:r>
          </a:p>
        </p:txBody>
      </p:sp>
      <p:sp>
        <p:nvSpPr>
          <p:cNvPr id="4" name="Textplatzhalter 2">
            <a:extLst>
              <a:ext uri="{FF2B5EF4-FFF2-40B4-BE49-F238E27FC236}">
                <a16:creationId xmlns:a16="http://schemas.microsoft.com/office/drawing/2014/main" id="{BE9EDF8A-D4EF-9973-4F4B-C814EB4570E5}"/>
              </a:ext>
            </a:extLst>
          </p:cNvPr>
          <p:cNvSpPr txBox="1">
            <a:spLocks/>
          </p:cNvSpPr>
          <p:nvPr/>
        </p:nvSpPr>
        <p:spPr bwMode="gray">
          <a:xfrm>
            <a:off x="6600056" y="2528899"/>
            <a:ext cx="4968000" cy="3348000"/>
          </a:xfrm>
          <a:prstGeom prst="rect">
            <a:avLst/>
          </a:prstGeom>
        </p:spPr>
        <p:txBody>
          <a:bodyPr vert="horz" lIns="0" tIns="0" rIns="0" bIns="0" rtlCol="0">
            <a:noAutofit/>
          </a:bodyPr>
          <a:lstStyle>
            <a:lvl1pPr marL="0" indent="0" algn="l" defTabSz="914400" rtl="0" eaLnBrk="1" latinLnBrk="0" hangingPunct="1">
              <a:lnSpc>
                <a:spcPct val="100000"/>
              </a:lnSpc>
              <a:spcBef>
                <a:spcPts val="1000"/>
              </a:spcBef>
              <a:buFont typeface="Effra" panose="020B0604020202020204" pitchFamily="34" charset="0"/>
              <a:buNone/>
              <a:defRPr sz="1800" b="1" kern="1200">
                <a:solidFill>
                  <a:schemeClr val="tx2"/>
                </a:solidFill>
                <a:latin typeface="+mn-lt"/>
                <a:ea typeface="+mn-ea"/>
                <a:cs typeface="+mn-cs"/>
              </a:defRPr>
            </a:lvl1pPr>
            <a:lvl2pPr marL="0" indent="0" algn="l" defTabSz="914400" rtl="0" eaLnBrk="1" latinLnBrk="0" hangingPunct="1">
              <a:lnSpc>
                <a:spcPct val="100000"/>
              </a:lnSpc>
              <a:spcBef>
                <a:spcPts val="100"/>
              </a:spcBef>
              <a:buFont typeface="Effra" panose="020B0604020202020204" pitchFamily="34" charset="0"/>
              <a:buNone/>
              <a:defRPr sz="1800" kern="1200">
                <a:solidFill>
                  <a:schemeClr val="tx2"/>
                </a:solidFill>
                <a:latin typeface="+mn-lt"/>
                <a:ea typeface="+mn-ea"/>
                <a:cs typeface="+mn-cs"/>
              </a:defRPr>
            </a:lvl2pPr>
            <a:lvl3pPr marL="216000" indent="-216000" algn="l" defTabSz="914400" rtl="0" eaLnBrk="1" latinLnBrk="0" hangingPunct="1">
              <a:lnSpc>
                <a:spcPct val="100000"/>
              </a:lnSpc>
              <a:spcBef>
                <a:spcPts val="100"/>
              </a:spcBef>
              <a:buSzPct val="70000"/>
              <a:buFont typeface="Effra" panose="020B0604020202020204" pitchFamily="34" charset="0"/>
              <a:buChar char="•"/>
              <a:defRPr sz="1800" kern="1200">
                <a:solidFill>
                  <a:schemeClr val="tx2"/>
                </a:solidFill>
                <a:latin typeface="+mn-lt"/>
                <a:ea typeface="+mn-ea"/>
                <a:cs typeface="+mn-cs"/>
              </a:defRPr>
            </a:lvl3pPr>
            <a:lvl4pPr marL="432000" indent="-216000" algn="l" defTabSz="914400" rtl="0" eaLnBrk="1" latinLnBrk="0" hangingPunct="1">
              <a:lnSpc>
                <a:spcPct val="100000"/>
              </a:lnSpc>
              <a:spcBef>
                <a:spcPts val="0"/>
              </a:spcBef>
              <a:buSzPct val="70000"/>
              <a:buFont typeface="Effra" panose="020B0604020202020204" pitchFamily="34" charset="0"/>
              <a:buChar char="•"/>
              <a:defRPr sz="1800" kern="1200">
                <a:solidFill>
                  <a:schemeClr val="tx2"/>
                </a:solidFill>
                <a:latin typeface="+mn-lt"/>
                <a:ea typeface="+mn-ea"/>
                <a:cs typeface="+mn-cs"/>
              </a:defRPr>
            </a:lvl4pPr>
            <a:lvl5pPr marL="648000" indent="-216000" algn="l" defTabSz="914400" rtl="0" eaLnBrk="1" latinLnBrk="0" hangingPunct="1">
              <a:lnSpc>
                <a:spcPct val="100000"/>
              </a:lnSpc>
              <a:spcBef>
                <a:spcPts val="0"/>
              </a:spcBef>
              <a:buSzPct val="70000"/>
              <a:buFont typeface="Effra" panose="020B0604020202020204" pitchFamily="34" charset="0"/>
              <a:buChar char="•"/>
              <a:defRPr sz="1800" kern="1200">
                <a:solidFill>
                  <a:schemeClr val="tx2"/>
                </a:solidFill>
                <a:latin typeface="+mn-lt"/>
                <a:ea typeface="+mn-ea"/>
                <a:cs typeface="+mn-cs"/>
              </a:defRPr>
            </a:lvl5pPr>
            <a:lvl6pPr marL="648000" indent="-216000" algn="l" defTabSz="914400" rtl="0" eaLnBrk="1" latinLnBrk="0" hangingPunct="1">
              <a:lnSpc>
                <a:spcPct val="100000"/>
              </a:lnSpc>
              <a:spcBef>
                <a:spcPts val="0"/>
              </a:spcBef>
              <a:buSzPct val="70000"/>
              <a:buFont typeface="Effra" panose="020B0604020202020204" pitchFamily="34" charset="0"/>
              <a:buChar char="•"/>
              <a:defRPr sz="1800" kern="1200">
                <a:solidFill>
                  <a:schemeClr val="tx1"/>
                </a:solidFill>
                <a:latin typeface="+mn-lt"/>
                <a:ea typeface="+mn-ea"/>
                <a:cs typeface="+mn-cs"/>
              </a:defRPr>
            </a:lvl6pPr>
            <a:lvl7pPr marL="648000" indent="-216000" algn="l" defTabSz="914400" rtl="0" eaLnBrk="1" latinLnBrk="0" hangingPunct="1">
              <a:lnSpc>
                <a:spcPct val="100000"/>
              </a:lnSpc>
              <a:spcBef>
                <a:spcPts val="0"/>
              </a:spcBef>
              <a:buSzPct val="70000"/>
              <a:buFont typeface="Effra" panose="020B0604020202020204" pitchFamily="34" charset="0"/>
              <a:buChar char="•"/>
              <a:defRPr sz="1800" kern="1200">
                <a:solidFill>
                  <a:schemeClr val="tx1"/>
                </a:solidFill>
                <a:latin typeface="+mn-lt"/>
                <a:ea typeface="+mn-ea"/>
                <a:cs typeface="+mn-cs"/>
              </a:defRPr>
            </a:lvl7pPr>
            <a:lvl8pPr marL="648000" indent="-216000" algn="l" defTabSz="914400" rtl="0" eaLnBrk="1" latinLnBrk="0" hangingPunct="1">
              <a:lnSpc>
                <a:spcPct val="100000"/>
              </a:lnSpc>
              <a:spcBef>
                <a:spcPts val="0"/>
              </a:spcBef>
              <a:buSzPct val="70000"/>
              <a:buFont typeface="Effra" panose="020B0604020202020204" pitchFamily="34" charset="0"/>
              <a:buChar char="•"/>
              <a:defRPr sz="1800" kern="1200">
                <a:solidFill>
                  <a:schemeClr val="tx1"/>
                </a:solidFill>
                <a:latin typeface="+mn-lt"/>
                <a:ea typeface="+mn-ea"/>
                <a:cs typeface="+mn-cs"/>
              </a:defRPr>
            </a:lvl8pPr>
            <a:lvl9pPr marL="648000" indent="-216000" algn="l" defTabSz="914400" rtl="0" eaLnBrk="1" latinLnBrk="0" hangingPunct="1">
              <a:lnSpc>
                <a:spcPct val="100000"/>
              </a:lnSpc>
              <a:spcBef>
                <a:spcPts val="0"/>
              </a:spcBef>
              <a:buSzPct val="70000"/>
              <a:buFont typeface="Effra" panose="020B0604020202020204" pitchFamily="34" charset="0"/>
              <a:buChar char="•"/>
              <a:defRPr sz="1800" kern="1200">
                <a:solidFill>
                  <a:schemeClr val="tx1"/>
                </a:solidFill>
                <a:latin typeface="+mn-lt"/>
                <a:ea typeface="+mn-ea"/>
                <a:cs typeface="+mn-cs"/>
              </a:defRPr>
            </a:lvl9pPr>
          </a:lstStyle>
          <a:p>
            <a:endParaRPr lang="de-CH" dirty="0"/>
          </a:p>
        </p:txBody>
      </p:sp>
    </p:spTree>
    <p:extLst>
      <p:ext uri="{BB962C8B-B14F-4D97-AF65-F5344CB8AC3E}">
        <p14:creationId xmlns:p14="http://schemas.microsoft.com/office/powerpoint/2010/main" val="10381056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kt 6" hidden="1">
            <a:extLst>
              <a:ext uri="{FF2B5EF4-FFF2-40B4-BE49-F238E27FC236}">
                <a16:creationId xmlns:a16="http://schemas.microsoft.com/office/drawing/2014/main" id="{F44976DF-89EA-4062-9203-CF35EBD4656E}"/>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06" imgH="306" progId="TCLayout.ActiveDocument.1">
                  <p:embed/>
                </p:oleObj>
              </mc:Choice>
              <mc:Fallback>
                <p:oleObj name="think-cell Folie" r:id="rId4" imgW="306" imgH="306" progId="TCLayout.ActiveDocument.1">
                  <p:embed/>
                  <p:pic>
                    <p:nvPicPr>
                      <p:cNvPr id="7" name="Objekt 6" hidden="1">
                        <a:extLst>
                          <a:ext uri="{FF2B5EF4-FFF2-40B4-BE49-F238E27FC236}">
                            <a16:creationId xmlns:a16="http://schemas.microsoft.com/office/drawing/2014/main" id="{F44976DF-89EA-4062-9203-CF35EBD4656E}"/>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C164956D-FABD-40F0-8B7E-15BF800D5252}"/>
              </a:ext>
            </a:extLst>
          </p:cNvPr>
          <p:cNvSpPr>
            <a:spLocks noGrp="1"/>
          </p:cNvSpPr>
          <p:nvPr>
            <p:ph type="title"/>
          </p:nvPr>
        </p:nvSpPr>
        <p:spPr bwMode="gray">
          <a:xfrm>
            <a:off x="1020000" y="958234"/>
            <a:ext cx="10152000" cy="546303"/>
          </a:xfrm>
        </p:spPr>
        <p:txBody>
          <a:bodyPr vert="horz"/>
          <a:lstStyle/>
          <a:p>
            <a:r>
              <a:rPr lang="de-DE" dirty="0"/>
              <a:t>How </a:t>
            </a:r>
            <a:r>
              <a:rPr lang="de-DE" dirty="0" err="1"/>
              <a:t>to</a:t>
            </a:r>
            <a:r>
              <a:rPr lang="de-DE" dirty="0"/>
              <a:t> </a:t>
            </a:r>
            <a:r>
              <a:rPr lang="de-DE" dirty="0" err="1"/>
              <a:t>access</a:t>
            </a:r>
            <a:r>
              <a:rPr lang="de-DE" dirty="0"/>
              <a:t> </a:t>
            </a:r>
            <a:r>
              <a:rPr lang="de-DE" dirty="0" err="1"/>
              <a:t>the</a:t>
            </a:r>
            <a:r>
              <a:rPr lang="de-DE" dirty="0"/>
              <a:t> </a:t>
            </a:r>
            <a:r>
              <a:rPr lang="de-DE" dirty="0" err="1"/>
              <a:t>vendor</a:t>
            </a:r>
            <a:r>
              <a:rPr lang="de-DE" dirty="0"/>
              <a:t> hub, GLE and GLT</a:t>
            </a:r>
          </a:p>
        </p:txBody>
      </p:sp>
      <p:sp>
        <p:nvSpPr>
          <p:cNvPr id="6" name="Foliennummernplatzhalter 5">
            <a:extLst>
              <a:ext uri="{FF2B5EF4-FFF2-40B4-BE49-F238E27FC236}">
                <a16:creationId xmlns:a16="http://schemas.microsoft.com/office/drawing/2014/main" id="{E7403507-41D3-47C4-B7D9-4F834EEBF589}"/>
              </a:ext>
            </a:extLst>
          </p:cNvPr>
          <p:cNvSpPr>
            <a:spLocks noGrp="1"/>
          </p:cNvSpPr>
          <p:nvPr>
            <p:ph type="sldNum" sz="quarter" idx="11"/>
          </p:nvPr>
        </p:nvSpPr>
        <p:spPr bwMode="gray"/>
        <p:txBody>
          <a:bodyPr/>
          <a:lstStyle/>
          <a:p>
            <a:fld id="{2D3ABA89-5E62-48D8-9951-C2FF3009A26F}" type="slidenum">
              <a:rPr lang="de-DE" smtClean="0"/>
              <a:pPr/>
              <a:t>5</a:t>
            </a:fld>
            <a:endParaRPr lang="de-DE" dirty="0"/>
          </a:p>
        </p:txBody>
      </p:sp>
      <p:sp>
        <p:nvSpPr>
          <p:cNvPr id="17" name="Rectangle 9">
            <a:extLst>
              <a:ext uri="{FF2B5EF4-FFF2-40B4-BE49-F238E27FC236}">
                <a16:creationId xmlns:a16="http://schemas.microsoft.com/office/drawing/2014/main" id="{ECFCBBDB-5C3F-E48B-D814-03F9A25BEBE1}"/>
              </a:ext>
            </a:extLst>
          </p:cNvPr>
          <p:cNvSpPr>
            <a:spLocks noChangeArrowheads="1"/>
          </p:cNvSpPr>
          <p:nvPr/>
        </p:nvSpPr>
        <p:spPr bwMode="auto">
          <a:xfrm>
            <a:off x="2855640" y="4293096"/>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H"/>
          </a:p>
        </p:txBody>
      </p:sp>
      <p:sp>
        <p:nvSpPr>
          <p:cNvPr id="18" name="Rectangle 10">
            <a:extLst>
              <a:ext uri="{FF2B5EF4-FFF2-40B4-BE49-F238E27FC236}">
                <a16:creationId xmlns:a16="http://schemas.microsoft.com/office/drawing/2014/main" id="{26FB2B93-B931-8550-861B-66A9F83C5B56}"/>
              </a:ext>
            </a:extLst>
          </p:cNvPr>
          <p:cNvSpPr>
            <a:spLocks noChangeArrowheads="1"/>
          </p:cNvSpPr>
          <p:nvPr/>
        </p:nvSpPr>
        <p:spPr bwMode="auto">
          <a:xfrm>
            <a:off x="2855640" y="5931396"/>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H"/>
          </a:p>
        </p:txBody>
      </p:sp>
      <p:sp>
        <p:nvSpPr>
          <p:cNvPr id="20" name="Textfeld 19">
            <a:extLst>
              <a:ext uri="{FF2B5EF4-FFF2-40B4-BE49-F238E27FC236}">
                <a16:creationId xmlns:a16="http://schemas.microsoft.com/office/drawing/2014/main" id="{72FC15ED-3D8D-21C8-5315-4D0D8CE14C68}"/>
              </a:ext>
            </a:extLst>
          </p:cNvPr>
          <p:cNvSpPr txBox="1"/>
          <p:nvPr/>
        </p:nvSpPr>
        <p:spPr>
          <a:xfrm>
            <a:off x="911424" y="1903122"/>
            <a:ext cx="9069324" cy="3693319"/>
          </a:xfrm>
          <a:prstGeom prst="rect">
            <a:avLst/>
          </a:prstGeom>
          <a:noFill/>
        </p:spPr>
        <p:txBody>
          <a:bodyPr wrap="square">
            <a:spAutoFit/>
          </a:bodyPr>
          <a:lstStyle/>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fr-FR" altLang="en-CH" b="0" i="0" u="none" strike="noStrike" cap="none" normalizeH="0" baseline="0" dirty="0">
                <a:ln>
                  <a:noFill/>
                </a:ln>
                <a:solidFill>
                  <a:srgbClr val="000000"/>
                </a:solidFill>
                <a:effectLst/>
                <a:latin typeface="Effra" panose="020B0603020203020204" pitchFamily="34" charset="0"/>
                <a:ea typeface="DengXian" panose="02010600030101010101" pitchFamily="2" charset="-122"/>
                <a:cs typeface="Arial" panose="020B0604020202020204" pitchFamily="34" charset="0"/>
              </a:rPr>
              <a:t>In </a:t>
            </a:r>
            <a:r>
              <a:rPr kumimoji="0" lang="fr-FR" altLang="en-CH" b="0" i="0" u="none" strike="noStrike" cap="none" normalizeH="0" baseline="0" dirty="0" err="1">
                <a:ln>
                  <a:noFill/>
                </a:ln>
                <a:solidFill>
                  <a:srgbClr val="000000"/>
                </a:solidFill>
                <a:effectLst/>
                <a:latin typeface="Effra" panose="020B0603020203020204" pitchFamily="34" charset="0"/>
                <a:ea typeface="DengXian" panose="02010600030101010101" pitchFamily="2" charset="-122"/>
                <a:cs typeface="Arial" panose="020B0604020202020204" pitchFamily="34" charset="0"/>
              </a:rPr>
              <a:t>order</a:t>
            </a:r>
            <a:r>
              <a:rPr kumimoji="0" lang="fr-FR" altLang="en-CH" b="0" i="0" u="none" strike="noStrike" cap="none" normalizeH="0" baseline="0" dirty="0">
                <a:ln>
                  <a:noFill/>
                </a:ln>
                <a:solidFill>
                  <a:srgbClr val="000000"/>
                </a:solidFill>
                <a:effectLst/>
                <a:latin typeface="Effra" panose="020B0603020203020204" pitchFamily="34" charset="0"/>
                <a:ea typeface="DengXian" panose="02010600030101010101" pitchFamily="2" charset="-122"/>
                <a:cs typeface="Arial" panose="020B0604020202020204" pitchFamily="34" charset="0"/>
              </a:rPr>
              <a:t> to </a:t>
            </a:r>
            <a:r>
              <a:rPr kumimoji="0" lang="fr-FR" altLang="en-CH" b="0" i="0" u="none" strike="noStrike" cap="none" normalizeH="0" baseline="0" dirty="0" err="1">
                <a:ln>
                  <a:noFill/>
                </a:ln>
                <a:solidFill>
                  <a:srgbClr val="000000"/>
                </a:solidFill>
                <a:effectLst/>
                <a:latin typeface="Effra" panose="020B0603020203020204" pitchFamily="34" charset="0"/>
                <a:ea typeface="DengXian" panose="02010600030101010101" pitchFamily="2" charset="-122"/>
                <a:cs typeface="Arial" panose="020B0604020202020204" pitchFamily="34" charset="0"/>
              </a:rPr>
              <a:t>access</a:t>
            </a:r>
            <a:r>
              <a:rPr kumimoji="0" lang="fr-FR" altLang="en-CH" b="0" i="0" u="none" strike="noStrike" cap="none" normalizeH="0" baseline="0" dirty="0">
                <a:ln>
                  <a:noFill/>
                </a:ln>
                <a:solidFill>
                  <a:srgbClr val="000000"/>
                </a:solidFill>
                <a:effectLst/>
                <a:latin typeface="Effra" panose="020B0603020203020204" pitchFamily="34" charset="0"/>
                <a:ea typeface="DengXian" panose="02010600030101010101" pitchFamily="2" charset="-122"/>
                <a:cs typeface="Arial" panose="020B0604020202020204" pitchFamily="34" charset="0"/>
              </a:rPr>
              <a:t> and claim a </a:t>
            </a:r>
            <a:r>
              <a:rPr kumimoji="0" lang="fr-FR" altLang="en-CH" b="0" i="0" u="none" strike="noStrike" cap="none" normalizeH="0" baseline="0" dirty="0" err="1">
                <a:ln>
                  <a:noFill/>
                </a:ln>
                <a:solidFill>
                  <a:srgbClr val="000000"/>
                </a:solidFill>
                <a:effectLst/>
                <a:latin typeface="Effra" panose="020B0603020203020204" pitchFamily="34" charset="0"/>
                <a:ea typeface="DengXian" panose="02010600030101010101" pitchFamily="2" charset="-122"/>
                <a:cs typeface="Arial" panose="020B0604020202020204" pitchFamily="34" charset="0"/>
              </a:rPr>
              <a:t>submission</a:t>
            </a:r>
            <a:r>
              <a:rPr kumimoji="0" lang="fr-FR" altLang="en-CH" b="0" i="0" u="none" strike="noStrike" cap="none" normalizeH="0" baseline="0" dirty="0">
                <a:ln>
                  <a:noFill/>
                </a:ln>
                <a:solidFill>
                  <a:srgbClr val="000000"/>
                </a:solidFill>
                <a:effectLst/>
                <a:latin typeface="Effra" panose="020B0603020203020204" pitchFamily="34" charset="0"/>
                <a:ea typeface="DengXian" panose="02010600030101010101" pitchFamily="2" charset="-122"/>
                <a:cs typeface="Arial" panose="020B0604020202020204" pitchFamily="34" charset="0"/>
              </a:rPr>
              <a:t> (= </a:t>
            </a:r>
            <a:r>
              <a:rPr kumimoji="0" lang="fr-FR" altLang="en-CH" b="0" i="0" u="none" strike="noStrike" cap="none" normalizeH="0" baseline="0" dirty="0" err="1">
                <a:ln>
                  <a:noFill/>
                </a:ln>
                <a:solidFill>
                  <a:srgbClr val="000000"/>
                </a:solidFill>
                <a:effectLst/>
                <a:latin typeface="Effra" panose="020B0603020203020204" pitchFamily="34" charset="0"/>
                <a:ea typeface="DengXian" panose="02010600030101010101" pitchFamily="2" charset="-122"/>
                <a:cs typeface="Arial" panose="020B0604020202020204" pitchFamily="34" charset="0"/>
              </a:rPr>
              <a:t>accepting</a:t>
            </a:r>
            <a:r>
              <a:rPr kumimoji="0" lang="fr-FR" altLang="en-CH" b="0" i="0" u="none" strike="noStrike" cap="none" normalizeH="0" baseline="0" dirty="0">
                <a:ln>
                  <a:noFill/>
                </a:ln>
                <a:solidFill>
                  <a:srgbClr val="000000"/>
                </a:solidFill>
                <a:effectLst/>
                <a:latin typeface="Effra" panose="020B0603020203020204" pitchFamily="34" charset="0"/>
                <a:ea typeface="DengXian" panose="02010600030101010101" pitchFamily="2" charset="-122"/>
                <a:cs typeface="Arial" panose="020B0604020202020204" pitchFamily="34" charset="0"/>
              </a:rPr>
              <a:t> a job) </a:t>
            </a:r>
            <a:r>
              <a:rPr kumimoji="0" lang="fr-FR" altLang="en-CH" b="0" i="0" u="none" strike="noStrike" cap="none" normalizeH="0" baseline="0" dirty="0" err="1">
                <a:ln>
                  <a:noFill/>
                </a:ln>
                <a:solidFill>
                  <a:srgbClr val="000000"/>
                </a:solidFill>
                <a:effectLst/>
                <a:latin typeface="Effra" panose="020B0603020203020204" pitchFamily="34" charset="0"/>
                <a:ea typeface="DengXian" panose="02010600030101010101" pitchFamily="2" charset="-122"/>
                <a:cs typeface="Arial" panose="020B0604020202020204" pitchFamily="34" charset="0"/>
              </a:rPr>
              <a:t>please</a:t>
            </a:r>
            <a:r>
              <a:rPr lang="fr-FR" altLang="en-CH" dirty="0">
                <a:solidFill>
                  <a:srgbClr val="000000"/>
                </a:solidFill>
                <a:latin typeface="Effra" panose="020B0603020203020204" pitchFamily="34" charset="0"/>
                <a:ea typeface="DengXian" panose="02010600030101010101" pitchFamily="2" charset="-122"/>
                <a:cs typeface="Arial" panose="020B0604020202020204" pitchFamily="34" charset="0"/>
              </a:rPr>
              <a:t> </a:t>
            </a:r>
            <a:r>
              <a:rPr kumimoji="0" lang="fr-FR" altLang="en-CH" b="0" i="0" u="none" strike="noStrike" cap="none" normalizeH="0" baseline="0" dirty="0">
                <a:ln>
                  <a:noFill/>
                </a:ln>
                <a:solidFill>
                  <a:srgbClr val="000000"/>
                </a:solidFill>
                <a:effectLst/>
                <a:latin typeface="Effra" panose="020B0603020203020204" pitchFamily="34" charset="0"/>
                <a:ea typeface="DengXian" panose="02010600030101010101" pitchFamily="2" charset="-122"/>
                <a:cs typeface="Arial" panose="020B0604020202020204" pitchFamily="34" charset="0"/>
              </a:rPr>
              <a:t>go to:</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en-CH" b="0" i="0" u="none" strike="noStrike" cap="none" normalizeH="0" baseline="0" dirty="0">
                <a:ln>
                  <a:noFill/>
                </a:ln>
                <a:solidFill>
                  <a:schemeClr val="tx1"/>
                </a:solidFill>
                <a:effectLst/>
                <a:latin typeface="Effra" panose="020B0603020203020204" pitchFamily="34" charset="0"/>
                <a:hlinkClick r:id="rId6"/>
              </a:rPr>
              <a:t>https://gle-prod-ch.transperfect.com/Sapphire/view/dashboard</a:t>
            </a:r>
            <a:endParaRPr kumimoji="0" lang="fr-FR" altLang="en-CH" b="0" i="0" u="none" strike="noStrike" cap="none" normalizeH="0" baseline="0" dirty="0">
              <a:ln>
                <a:noFill/>
              </a:ln>
              <a:solidFill>
                <a:schemeClr val="tx1"/>
              </a:solidFill>
              <a:effectLst/>
              <a:latin typeface="Effra" panose="020B0603020203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fr-FR" altLang="en-CH" dirty="0">
              <a:latin typeface="Effra" panose="020B0603020203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fr-FR" altLang="en-CH" dirty="0">
              <a:latin typeface="Effra" panose="020B0603020203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fr-FR" altLang="en-CH" b="0" i="0" u="none" strike="noStrike" cap="none" normalizeH="0" baseline="0" dirty="0">
                <a:ln>
                  <a:noFill/>
                </a:ln>
                <a:solidFill>
                  <a:schemeClr val="tx1"/>
                </a:solidFill>
                <a:effectLst/>
                <a:latin typeface="Effra" panose="020B0603020203020204" pitchFamily="34" charset="0"/>
              </a:rPr>
              <a:t>For the </a:t>
            </a:r>
            <a:r>
              <a:rPr lang="fr-FR" altLang="en-CH" dirty="0" err="1">
                <a:latin typeface="Effra" panose="020B0603020203020204" pitchFamily="34" charset="0"/>
              </a:rPr>
              <a:t>V</a:t>
            </a:r>
            <a:r>
              <a:rPr kumimoji="0" lang="fr-FR" altLang="en-CH" b="0" i="0" u="none" strike="noStrike" cap="none" normalizeH="0" baseline="0" dirty="0" err="1">
                <a:ln>
                  <a:noFill/>
                </a:ln>
                <a:solidFill>
                  <a:schemeClr val="tx1"/>
                </a:solidFill>
                <a:effectLst/>
                <a:latin typeface="Effra" panose="020B0603020203020204" pitchFamily="34" charset="0"/>
              </a:rPr>
              <a:t>endor</a:t>
            </a:r>
            <a:r>
              <a:rPr kumimoji="0" lang="fr-FR" altLang="en-CH" b="0" i="0" u="none" strike="noStrike" cap="none" normalizeH="0" baseline="0" dirty="0">
                <a:ln>
                  <a:noFill/>
                </a:ln>
                <a:solidFill>
                  <a:schemeClr val="tx1"/>
                </a:solidFill>
                <a:effectLst/>
                <a:latin typeface="Effra" panose="020B0603020203020204" pitchFamily="34" charset="0"/>
              </a:rPr>
              <a:t> Hub go to </a:t>
            </a:r>
          </a:p>
          <a:p>
            <a:pPr lvl="0" eaLnBrk="0" fontAlgn="base" hangingPunct="0">
              <a:spcBef>
                <a:spcPct val="0"/>
              </a:spcBef>
              <a:spcAft>
                <a:spcPct val="0"/>
              </a:spcAft>
            </a:pPr>
            <a:r>
              <a:rPr lang="fr-FR" altLang="en-CH" dirty="0">
                <a:latin typeface="Effra" panose="020B0603020203020204" pitchFamily="34" charset="0"/>
                <a:hlinkClick r:id="rId7"/>
              </a:rPr>
              <a:t>https://hub.transperfect.com/private</a:t>
            </a:r>
            <a:endParaRPr lang="fr-FR" altLang="en-CH" dirty="0">
              <a:latin typeface="Effra" panose="020B0603020203020204" pitchFamily="34" charset="0"/>
            </a:endParaRPr>
          </a:p>
          <a:p>
            <a:pPr lvl="0" eaLnBrk="0" fontAlgn="base" hangingPunct="0">
              <a:spcBef>
                <a:spcPct val="0"/>
              </a:spcBef>
              <a:spcAft>
                <a:spcPct val="0"/>
              </a:spcAft>
            </a:pPr>
            <a:endParaRPr kumimoji="0" lang="fr-FR" altLang="en-CH" b="0" i="0" u="none" strike="noStrike" cap="none" normalizeH="0" baseline="0" dirty="0">
              <a:ln>
                <a:noFill/>
              </a:ln>
              <a:solidFill>
                <a:schemeClr val="tx1"/>
              </a:solidFill>
              <a:effectLst/>
              <a:latin typeface="Effra" panose="020B0603020203020204" pitchFamily="34" charset="0"/>
            </a:endParaRPr>
          </a:p>
          <a:p>
            <a:pPr lvl="0" eaLnBrk="0" fontAlgn="base" hangingPunct="0">
              <a:spcBef>
                <a:spcPct val="0"/>
              </a:spcBef>
              <a:spcAft>
                <a:spcPct val="0"/>
              </a:spcAft>
            </a:pPr>
            <a:endParaRPr kumimoji="0" lang="fr-FR" altLang="en-CH" b="0" i="0" u="none" strike="noStrike" cap="none" normalizeH="0" baseline="0" dirty="0">
              <a:ln>
                <a:noFill/>
              </a:ln>
              <a:solidFill>
                <a:schemeClr val="tx1"/>
              </a:solidFill>
              <a:effectLst/>
              <a:latin typeface="Effra" panose="020B0603020203020204" pitchFamily="34" charset="0"/>
            </a:endParaRPr>
          </a:p>
          <a:p>
            <a:pPr marL="285750" lvl="0" indent="-285750" eaLnBrk="0" fontAlgn="base" hangingPunct="0">
              <a:spcBef>
                <a:spcPct val="0"/>
              </a:spcBef>
              <a:spcAft>
                <a:spcPct val="0"/>
              </a:spcAft>
              <a:buFont typeface="Arial" panose="020B0604020202020204" pitchFamily="34" charset="0"/>
              <a:buChar char="•"/>
            </a:pPr>
            <a:r>
              <a:rPr lang="fr-FR" altLang="en-CH" dirty="0">
                <a:latin typeface="Effra" panose="020B0603020203020204" pitchFamily="34" charset="0"/>
              </a:rPr>
              <a:t>To </a:t>
            </a:r>
            <a:r>
              <a:rPr lang="fr-FR" altLang="en-CH" dirty="0" err="1">
                <a:latin typeface="Effra" panose="020B0603020203020204" pitchFamily="34" charset="0"/>
              </a:rPr>
              <a:t>access</a:t>
            </a:r>
            <a:r>
              <a:rPr lang="fr-FR" altLang="en-CH" dirty="0">
                <a:latin typeface="Effra" panose="020B0603020203020204" pitchFamily="34" charset="0"/>
              </a:rPr>
              <a:t> GLT (TSO) </a:t>
            </a:r>
            <a:r>
              <a:rPr lang="fr-FR" altLang="en-CH" dirty="0" err="1">
                <a:latin typeface="Effra" panose="020B0603020203020204" pitchFamily="34" charset="0"/>
              </a:rPr>
              <a:t>please</a:t>
            </a:r>
            <a:r>
              <a:rPr lang="fr-FR" altLang="en-CH" dirty="0">
                <a:latin typeface="Effra" panose="020B0603020203020204" pitchFamily="34" charset="0"/>
              </a:rPr>
              <a:t> go to an active </a:t>
            </a:r>
            <a:r>
              <a:rPr lang="fr-FR" altLang="en-CH" dirty="0" err="1">
                <a:latin typeface="Effra" panose="020B0603020203020204" pitchFamily="34" charset="0"/>
              </a:rPr>
              <a:t>submission</a:t>
            </a:r>
            <a:r>
              <a:rPr lang="fr-FR" altLang="en-CH" dirty="0">
                <a:latin typeface="Effra" panose="020B0603020203020204" pitchFamily="34" charset="0"/>
              </a:rPr>
              <a:t> and click on the «Open» </a:t>
            </a:r>
            <a:r>
              <a:rPr lang="fr-FR" altLang="en-CH" dirty="0" err="1">
                <a:latin typeface="Effra" panose="020B0603020203020204" pitchFamily="34" charset="0"/>
              </a:rPr>
              <a:t>button</a:t>
            </a:r>
            <a:r>
              <a:rPr lang="fr-FR" altLang="en-CH" dirty="0">
                <a:latin typeface="Effra" panose="020B0603020203020204" pitchFamily="34" charset="0"/>
              </a:rPr>
              <a:t> or </a:t>
            </a:r>
            <a:r>
              <a:rPr lang="fr-FR" altLang="en-CH" dirty="0" err="1">
                <a:latin typeface="Effra" panose="020B0603020203020204" pitchFamily="34" charset="0"/>
              </a:rPr>
              <a:t>with</a:t>
            </a:r>
            <a:r>
              <a:rPr lang="fr-FR" altLang="en-CH" dirty="0">
                <a:latin typeface="Effra" panose="020B0603020203020204" pitchFamily="34" charset="0"/>
              </a:rPr>
              <a:t> </a:t>
            </a:r>
            <a:r>
              <a:rPr lang="fr-FR" altLang="en-CH" dirty="0" err="1">
                <a:latin typeface="Effra" panose="020B0603020203020204" pitchFamily="34" charset="0"/>
              </a:rPr>
              <a:t>below</a:t>
            </a:r>
            <a:r>
              <a:rPr lang="fr-FR" altLang="en-CH" dirty="0">
                <a:latin typeface="Effra" panose="020B0603020203020204" pitchFamily="34" charset="0"/>
              </a:rPr>
              <a:t> </a:t>
            </a:r>
            <a:r>
              <a:rPr lang="fr-FR" altLang="en-CH" dirty="0" err="1">
                <a:latin typeface="Effra" panose="020B0603020203020204" pitchFamily="34" charset="0"/>
              </a:rPr>
              <a:t>link</a:t>
            </a:r>
            <a:r>
              <a:rPr lang="fr-FR" altLang="en-CH" dirty="0">
                <a:latin typeface="Effra" panose="020B0603020203020204" pitchFamily="34" charset="0"/>
              </a:rPr>
              <a:t>.</a:t>
            </a:r>
          </a:p>
          <a:p>
            <a:pPr lvl="0" eaLnBrk="0" fontAlgn="base" hangingPunct="0">
              <a:spcBef>
                <a:spcPct val="0"/>
              </a:spcBef>
              <a:spcAft>
                <a:spcPct val="0"/>
              </a:spcAft>
            </a:pPr>
            <a:r>
              <a:rPr lang="fr-FR" altLang="en-CH" dirty="0">
                <a:latin typeface="Effra" panose="020B0603020203020204" pitchFamily="34" charset="0"/>
                <a:hlinkClick r:id="rId8"/>
              </a:rPr>
              <a:t>https://gl-switzerland.transperfect.com/TR/view/dashboard</a:t>
            </a:r>
            <a:endParaRPr lang="fr-FR" altLang="en-CH" dirty="0">
              <a:latin typeface="Effra" panose="020B0603020203020204" pitchFamily="34" charset="0"/>
            </a:endParaRPr>
          </a:p>
          <a:p>
            <a:pPr lvl="0" eaLnBrk="0" fontAlgn="base" hangingPunct="0">
              <a:spcBef>
                <a:spcPct val="0"/>
              </a:spcBef>
              <a:spcAft>
                <a:spcPct val="0"/>
              </a:spcAft>
            </a:pPr>
            <a:endParaRPr kumimoji="0" lang="fr-FR" altLang="en-CH" b="0" i="0" u="none" strike="noStrike" cap="none" normalizeH="0" baseline="0" dirty="0">
              <a:ln>
                <a:noFill/>
              </a:ln>
              <a:solidFill>
                <a:schemeClr val="tx1"/>
              </a:solidFill>
              <a:effectLst/>
              <a:latin typeface="Effra" panose="020B0603020203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en-CH" b="0" i="0" u="none" strike="noStrike" cap="none" normalizeH="0" baseline="0" dirty="0">
              <a:ln>
                <a:noFill/>
              </a:ln>
              <a:solidFill>
                <a:schemeClr val="tx1"/>
              </a:solidFill>
              <a:effectLst/>
              <a:latin typeface="Effra" panose="020B0603020203020204" pitchFamily="34" charset="0"/>
            </a:endParaRPr>
          </a:p>
        </p:txBody>
      </p:sp>
      <p:pic>
        <p:nvPicPr>
          <p:cNvPr id="4" name="Grafik 3">
            <a:extLst>
              <a:ext uri="{FF2B5EF4-FFF2-40B4-BE49-F238E27FC236}">
                <a16:creationId xmlns:a16="http://schemas.microsoft.com/office/drawing/2014/main" id="{1D1078F2-3320-E570-D18F-7F3349925657}"/>
              </a:ext>
            </a:extLst>
          </p:cNvPr>
          <p:cNvPicPr>
            <a:picLocks noChangeAspect="1"/>
          </p:cNvPicPr>
          <p:nvPr/>
        </p:nvPicPr>
        <p:blipFill>
          <a:blip r:embed="rId9"/>
          <a:stretch>
            <a:fillRect/>
          </a:stretch>
        </p:blipFill>
        <p:spPr>
          <a:xfrm>
            <a:off x="7896200" y="4550942"/>
            <a:ext cx="1244664" cy="495325"/>
          </a:xfrm>
          <a:prstGeom prst="rect">
            <a:avLst/>
          </a:prstGeom>
        </p:spPr>
      </p:pic>
      <p:pic>
        <p:nvPicPr>
          <p:cNvPr id="8" name="Grafik 7">
            <a:extLst>
              <a:ext uri="{FF2B5EF4-FFF2-40B4-BE49-F238E27FC236}">
                <a16:creationId xmlns:a16="http://schemas.microsoft.com/office/drawing/2014/main" id="{30369C47-55D0-CD11-5E6B-D125F1459D90}"/>
              </a:ext>
            </a:extLst>
          </p:cNvPr>
          <p:cNvPicPr>
            <a:picLocks noChangeAspect="1"/>
          </p:cNvPicPr>
          <p:nvPr/>
        </p:nvPicPr>
        <p:blipFill>
          <a:blip r:embed="rId10"/>
          <a:stretch>
            <a:fillRect/>
          </a:stretch>
        </p:blipFill>
        <p:spPr>
          <a:xfrm>
            <a:off x="8861450" y="1769771"/>
            <a:ext cx="3093908" cy="1512367"/>
          </a:xfrm>
          <a:prstGeom prst="rect">
            <a:avLst/>
          </a:prstGeom>
        </p:spPr>
      </p:pic>
      <p:pic>
        <p:nvPicPr>
          <p:cNvPr id="10" name="Picture 2">
            <a:extLst>
              <a:ext uri="{FF2B5EF4-FFF2-40B4-BE49-F238E27FC236}">
                <a16:creationId xmlns:a16="http://schemas.microsoft.com/office/drawing/2014/main" id="{2A5CF5E8-13B1-71B6-3E3D-4B0C6DE973D0}"/>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912424" y="3002737"/>
            <a:ext cx="2209800" cy="191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00849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F6C439-4FF2-554E-7C87-AA1E4DC2CF9D}"/>
            </a:ext>
          </a:extLst>
        </p:cNvPr>
        <p:cNvGrpSpPr/>
        <p:nvPr/>
      </p:nvGrpSpPr>
      <p:grpSpPr>
        <a:xfrm>
          <a:off x="0" y="0"/>
          <a:ext cx="0" cy="0"/>
          <a:chOff x="0" y="0"/>
          <a:chExt cx="0" cy="0"/>
        </a:xfrm>
      </p:grpSpPr>
      <p:graphicFrame>
        <p:nvGraphicFramePr>
          <p:cNvPr id="7" name="Objekt 6" hidden="1">
            <a:extLst>
              <a:ext uri="{FF2B5EF4-FFF2-40B4-BE49-F238E27FC236}">
                <a16:creationId xmlns:a16="http://schemas.microsoft.com/office/drawing/2014/main" id="{6559650D-4F8E-1AC4-B67F-008F9534AA6B}"/>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06" imgH="306" progId="TCLayout.ActiveDocument.1">
                  <p:embed/>
                </p:oleObj>
              </mc:Choice>
              <mc:Fallback>
                <p:oleObj name="think-cell Folie" r:id="rId4" imgW="306" imgH="306" progId="TCLayout.ActiveDocument.1">
                  <p:embed/>
                  <p:pic>
                    <p:nvPicPr>
                      <p:cNvPr id="7" name="Objekt 6" hidden="1">
                        <a:extLst>
                          <a:ext uri="{FF2B5EF4-FFF2-40B4-BE49-F238E27FC236}">
                            <a16:creationId xmlns:a16="http://schemas.microsoft.com/office/drawing/2014/main" id="{F44976DF-89EA-4062-9203-CF35EBD4656E}"/>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3" name="Bildplatzhalter 12">
            <a:extLst>
              <a:ext uri="{FF2B5EF4-FFF2-40B4-BE49-F238E27FC236}">
                <a16:creationId xmlns:a16="http://schemas.microsoft.com/office/drawing/2014/main" id="{5E3750A5-8B44-C49D-C4CF-F1AA9DF51B85}"/>
              </a:ext>
            </a:extLst>
          </p:cNvPr>
          <p:cNvSpPr>
            <a:spLocks noGrp="1"/>
          </p:cNvSpPr>
          <p:nvPr>
            <p:ph type="pic" sz="quarter" idx="15"/>
          </p:nvPr>
        </p:nvSpPr>
        <p:spPr/>
        <p:txBody>
          <a:bodyPr/>
          <a:lstStyle/>
          <a:p>
            <a:endParaRPr lang="en-CH"/>
          </a:p>
        </p:txBody>
      </p:sp>
      <p:sp>
        <p:nvSpPr>
          <p:cNvPr id="2" name="Titel 1">
            <a:extLst>
              <a:ext uri="{FF2B5EF4-FFF2-40B4-BE49-F238E27FC236}">
                <a16:creationId xmlns:a16="http://schemas.microsoft.com/office/drawing/2014/main" id="{2CC4D3A7-958F-3346-364E-A428C4CBC532}"/>
              </a:ext>
            </a:extLst>
          </p:cNvPr>
          <p:cNvSpPr>
            <a:spLocks noGrp="1"/>
          </p:cNvSpPr>
          <p:nvPr>
            <p:ph type="title"/>
          </p:nvPr>
        </p:nvSpPr>
        <p:spPr bwMode="gray">
          <a:xfrm>
            <a:off x="994228" y="533453"/>
            <a:ext cx="10152000" cy="2150204"/>
          </a:xfrm>
        </p:spPr>
        <p:txBody>
          <a:bodyPr vert="horz"/>
          <a:lstStyle/>
          <a:p>
            <a:r>
              <a:rPr lang="de-DE" dirty="0"/>
              <a:t>GLE in all </a:t>
            </a:r>
            <a:r>
              <a:rPr lang="de-DE" dirty="0" err="1"/>
              <a:t>its</a:t>
            </a:r>
            <a:r>
              <a:rPr lang="de-DE" dirty="0"/>
              <a:t> </a:t>
            </a:r>
            <a:r>
              <a:rPr lang="de-DE" dirty="0" err="1"/>
              <a:t>glory</a:t>
            </a:r>
            <a:endParaRPr lang="de-DE" dirty="0"/>
          </a:p>
        </p:txBody>
      </p:sp>
      <p:sp>
        <p:nvSpPr>
          <p:cNvPr id="16" name="Textplatzhalter 15">
            <a:extLst>
              <a:ext uri="{FF2B5EF4-FFF2-40B4-BE49-F238E27FC236}">
                <a16:creationId xmlns:a16="http://schemas.microsoft.com/office/drawing/2014/main" id="{EF139561-C42C-416A-4EFE-CAC572A0E094}"/>
              </a:ext>
            </a:extLst>
          </p:cNvPr>
          <p:cNvSpPr>
            <a:spLocks noGrp="1"/>
          </p:cNvSpPr>
          <p:nvPr>
            <p:ph type="body" sz="quarter" idx="18"/>
          </p:nvPr>
        </p:nvSpPr>
        <p:spPr/>
        <p:txBody>
          <a:bodyPr/>
          <a:lstStyle/>
          <a:p>
            <a:endParaRPr lang="en-CH"/>
          </a:p>
        </p:txBody>
      </p:sp>
      <p:sp>
        <p:nvSpPr>
          <p:cNvPr id="6" name="Foliennummernplatzhalter 5">
            <a:extLst>
              <a:ext uri="{FF2B5EF4-FFF2-40B4-BE49-F238E27FC236}">
                <a16:creationId xmlns:a16="http://schemas.microsoft.com/office/drawing/2014/main" id="{AD865056-C4FE-247E-4121-DF1EBCB952BC}"/>
              </a:ext>
            </a:extLst>
          </p:cNvPr>
          <p:cNvSpPr>
            <a:spLocks noGrp="1"/>
          </p:cNvSpPr>
          <p:nvPr>
            <p:ph type="sldNum" sz="quarter" idx="11"/>
          </p:nvPr>
        </p:nvSpPr>
        <p:spPr bwMode="gray"/>
        <p:txBody>
          <a:bodyPr/>
          <a:lstStyle/>
          <a:p>
            <a:fld id="{2D3ABA89-5E62-48D8-9951-C2FF3009A26F}" type="slidenum">
              <a:rPr lang="de-DE" smtClean="0"/>
              <a:pPr/>
              <a:t>6</a:t>
            </a:fld>
            <a:endParaRPr lang="de-DE" dirty="0"/>
          </a:p>
        </p:txBody>
      </p:sp>
      <p:sp>
        <p:nvSpPr>
          <p:cNvPr id="14" name="Textplatzhalter 13">
            <a:extLst>
              <a:ext uri="{FF2B5EF4-FFF2-40B4-BE49-F238E27FC236}">
                <a16:creationId xmlns:a16="http://schemas.microsoft.com/office/drawing/2014/main" id="{4B70CFE9-70F4-60A9-2A3C-25D994241686}"/>
              </a:ext>
            </a:extLst>
          </p:cNvPr>
          <p:cNvSpPr>
            <a:spLocks noGrp="1"/>
          </p:cNvSpPr>
          <p:nvPr>
            <p:ph type="body" sz="quarter" idx="16"/>
          </p:nvPr>
        </p:nvSpPr>
        <p:spPr/>
        <p:txBody>
          <a:bodyPr/>
          <a:lstStyle/>
          <a:p>
            <a:endParaRPr lang="en-CH"/>
          </a:p>
        </p:txBody>
      </p:sp>
      <p:sp>
        <p:nvSpPr>
          <p:cNvPr id="17" name="Rectangle 9">
            <a:extLst>
              <a:ext uri="{FF2B5EF4-FFF2-40B4-BE49-F238E27FC236}">
                <a16:creationId xmlns:a16="http://schemas.microsoft.com/office/drawing/2014/main" id="{79FAF300-A4E7-8A98-7CC3-6A283076396E}"/>
              </a:ext>
            </a:extLst>
          </p:cNvPr>
          <p:cNvSpPr>
            <a:spLocks noChangeArrowheads="1"/>
          </p:cNvSpPr>
          <p:nvPr/>
        </p:nvSpPr>
        <p:spPr bwMode="auto">
          <a:xfrm>
            <a:off x="2855640" y="4293096"/>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H"/>
          </a:p>
        </p:txBody>
      </p:sp>
      <p:sp>
        <p:nvSpPr>
          <p:cNvPr id="18" name="Rectangle 10">
            <a:extLst>
              <a:ext uri="{FF2B5EF4-FFF2-40B4-BE49-F238E27FC236}">
                <a16:creationId xmlns:a16="http://schemas.microsoft.com/office/drawing/2014/main" id="{515E97CA-E03E-A16E-C91C-F436FD5E9317}"/>
              </a:ext>
            </a:extLst>
          </p:cNvPr>
          <p:cNvSpPr>
            <a:spLocks noChangeArrowheads="1"/>
          </p:cNvSpPr>
          <p:nvPr/>
        </p:nvSpPr>
        <p:spPr bwMode="auto">
          <a:xfrm>
            <a:off x="2855640" y="5931396"/>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H"/>
          </a:p>
        </p:txBody>
      </p:sp>
      <p:pic>
        <p:nvPicPr>
          <p:cNvPr id="5" name="Grafik 4">
            <a:extLst>
              <a:ext uri="{FF2B5EF4-FFF2-40B4-BE49-F238E27FC236}">
                <a16:creationId xmlns:a16="http://schemas.microsoft.com/office/drawing/2014/main" id="{97B451BA-4382-AD50-444F-6DA883A57405}"/>
              </a:ext>
            </a:extLst>
          </p:cNvPr>
          <p:cNvPicPr>
            <a:picLocks noChangeAspect="1"/>
          </p:cNvPicPr>
          <p:nvPr/>
        </p:nvPicPr>
        <p:blipFill>
          <a:blip r:embed="rId6"/>
          <a:stretch>
            <a:fillRect/>
          </a:stretch>
        </p:blipFill>
        <p:spPr>
          <a:xfrm>
            <a:off x="276726" y="1340771"/>
            <a:ext cx="11319236" cy="5134976"/>
          </a:xfrm>
          <a:prstGeom prst="rect">
            <a:avLst/>
          </a:prstGeom>
        </p:spPr>
      </p:pic>
    </p:spTree>
    <p:extLst>
      <p:ext uri="{BB962C8B-B14F-4D97-AF65-F5344CB8AC3E}">
        <p14:creationId xmlns:p14="http://schemas.microsoft.com/office/powerpoint/2010/main" val="13616725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Objekt 9" hidden="1">
            <a:extLst>
              <a:ext uri="{FF2B5EF4-FFF2-40B4-BE49-F238E27FC236}">
                <a16:creationId xmlns:a16="http://schemas.microsoft.com/office/drawing/2014/main" id="{9913885A-90B2-4C24-98BD-71A06CFE4FBD}"/>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06" imgH="306" progId="TCLayout.ActiveDocument.1">
                  <p:embed/>
                </p:oleObj>
              </mc:Choice>
              <mc:Fallback>
                <p:oleObj name="think-cell Folie" r:id="rId4" imgW="306" imgH="306" progId="TCLayout.ActiveDocument.1">
                  <p:embed/>
                  <p:pic>
                    <p:nvPicPr>
                      <p:cNvPr id="10" name="Objekt 9" hidden="1">
                        <a:extLst>
                          <a:ext uri="{FF2B5EF4-FFF2-40B4-BE49-F238E27FC236}">
                            <a16:creationId xmlns:a16="http://schemas.microsoft.com/office/drawing/2014/main" id="{9913885A-90B2-4C24-98BD-71A06CFE4FB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Foliennummernplatzhalter 4">
            <a:extLst>
              <a:ext uri="{FF2B5EF4-FFF2-40B4-BE49-F238E27FC236}">
                <a16:creationId xmlns:a16="http://schemas.microsoft.com/office/drawing/2014/main" id="{93BB875A-CBAC-4669-9B46-0177068FBB22}"/>
              </a:ext>
            </a:extLst>
          </p:cNvPr>
          <p:cNvSpPr>
            <a:spLocks noGrp="1"/>
          </p:cNvSpPr>
          <p:nvPr>
            <p:ph type="sldNum" sz="quarter" idx="11"/>
          </p:nvPr>
        </p:nvSpPr>
        <p:spPr bwMode="gray"/>
        <p:txBody>
          <a:bodyPr/>
          <a:lstStyle/>
          <a:p>
            <a:fld id="{2D3ABA89-5E62-48D8-9951-C2FF3009A26F}" type="slidenum">
              <a:rPr lang="de-DE" smtClean="0"/>
              <a:pPr/>
              <a:t>7</a:t>
            </a:fld>
            <a:endParaRPr lang="de-DE" dirty="0"/>
          </a:p>
        </p:txBody>
      </p:sp>
      <p:sp>
        <p:nvSpPr>
          <p:cNvPr id="2" name="Titel 2">
            <a:extLst>
              <a:ext uri="{FF2B5EF4-FFF2-40B4-BE49-F238E27FC236}">
                <a16:creationId xmlns:a16="http://schemas.microsoft.com/office/drawing/2014/main" id="{D9C19265-A694-EAEA-1B7C-153AC83C9EFF}"/>
              </a:ext>
            </a:extLst>
          </p:cNvPr>
          <p:cNvSpPr txBox="1">
            <a:spLocks/>
          </p:cNvSpPr>
          <p:nvPr/>
        </p:nvSpPr>
        <p:spPr bwMode="gray">
          <a:xfrm>
            <a:off x="1495872" y="1853208"/>
            <a:ext cx="9827964" cy="2448272"/>
          </a:xfrm>
          <a:prstGeom prst="rect">
            <a:avLst/>
          </a:prstGeom>
        </p:spPr>
        <p:txBody>
          <a:bodyPr vert="horz" wrap="square" lIns="0" tIns="0" rIns="0" bIns="0" rtlCol="0" anchor="t">
            <a:noAutofit/>
          </a:bodyPr>
          <a:lstStyle>
            <a:lvl1pPr algn="l" defTabSz="914400" rtl="0" eaLnBrk="1" latinLnBrk="0" hangingPunct="1">
              <a:lnSpc>
                <a:spcPct val="85000"/>
              </a:lnSpc>
              <a:spcBef>
                <a:spcPct val="0"/>
              </a:spcBef>
              <a:buNone/>
              <a:defRPr sz="5400" kern="1200">
                <a:solidFill>
                  <a:schemeClr val="tx2"/>
                </a:solidFill>
                <a:latin typeface="+mj-lt"/>
                <a:ea typeface="+mj-ea"/>
                <a:cs typeface="+mj-cs"/>
              </a:defRPr>
            </a:lvl1pPr>
          </a:lstStyle>
          <a:p>
            <a:pPr>
              <a:spcBef>
                <a:spcPts val="600"/>
              </a:spcBef>
              <a:spcAft>
                <a:spcPts val="1200"/>
              </a:spcAft>
            </a:pPr>
            <a:endParaRPr lang="de-DE" sz="2100" dirty="0"/>
          </a:p>
        </p:txBody>
      </p:sp>
      <p:pic>
        <p:nvPicPr>
          <p:cNvPr id="22" name="Grafik 21">
            <a:extLst>
              <a:ext uri="{FF2B5EF4-FFF2-40B4-BE49-F238E27FC236}">
                <a16:creationId xmlns:a16="http://schemas.microsoft.com/office/drawing/2014/main" id="{E077DD01-6B5B-0BE3-F2F1-9FB35DE98B15}"/>
              </a:ext>
            </a:extLst>
          </p:cNvPr>
          <p:cNvPicPr>
            <a:picLocks noChangeAspect="1"/>
          </p:cNvPicPr>
          <p:nvPr/>
        </p:nvPicPr>
        <p:blipFill>
          <a:blip r:embed="rId6"/>
          <a:stretch>
            <a:fillRect/>
          </a:stretch>
        </p:blipFill>
        <p:spPr>
          <a:xfrm>
            <a:off x="1637313" y="692696"/>
            <a:ext cx="8800797" cy="5103098"/>
          </a:xfrm>
          <a:prstGeom prst="rect">
            <a:avLst/>
          </a:prstGeom>
        </p:spPr>
      </p:pic>
      <p:sp>
        <p:nvSpPr>
          <p:cNvPr id="11" name="Rechteck: abgerundete Ecken 10">
            <a:extLst>
              <a:ext uri="{FF2B5EF4-FFF2-40B4-BE49-F238E27FC236}">
                <a16:creationId xmlns:a16="http://schemas.microsoft.com/office/drawing/2014/main" id="{70961EA6-114A-728B-A68E-3DB7A2305430}"/>
              </a:ext>
            </a:extLst>
          </p:cNvPr>
          <p:cNvSpPr/>
          <p:nvPr/>
        </p:nvSpPr>
        <p:spPr>
          <a:xfrm>
            <a:off x="1724839" y="3028221"/>
            <a:ext cx="8496944" cy="216024"/>
          </a:xfrm>
          <a:prstGeom prst="roundRect">
            <a:avLst/>
          </a:prstGeom>
          <a:noFill/>
          <a:ln w="28575">
            <a:solidFill>
              <a:schemeClr val="accent5"/>
            </a:solidFill>
          </a:ln>
        </p:spPr>
        <p:style>
          <a:lnRef idx="0">
            <a:scrgbClr r="0" g="0" b="0"/>
          </a:lnRef>
          <a:fillRef idx="0">
            <a:scrgbClr r="0" g="0" b="0"/>
          </a:fillRef>
          <a:effectRef idx="0">
            <a:scrgbClr r="0" g="0" b="0"/>
          </a:effectRef>
          <a:fontRef idx="minor">
            <a:schemeClr val="lt1"/>
          </a:fontRef>
        </p:style>
        <p:txBody>
          <a:bodyPr lIns="72000" tIns="72000" rIns="72000" bIns="72000" rtlCol="0" anchor="t"/>
          <a:lstStyle/>
          <a:p>
            <a:pPr marL="216000" indent="-216000" algn="l">
              <a:spcBef>
                <a:spcPts val="100"/>
              </a:spcBef>
              <a:buSzPct val="70000"/>
              <a:buFont typeface="Effra" panose="020B0604020202020204" pitchFamily="34" charset="0"/>
              <a:buChar char="•"/>
            </a:pPr>
            <a:endParaRPr lang="en-CH" dirty="0" err="1"/>
          </a:p>
        </p:txBody>
      </p:sp>
    </p:spTree>
    <p:extLst>
      <p:ext uri="{BB962C8B-B14F-4D97-AF65-F5344CB8AC3E}">
        <p14:creationId xmlns:p14="http://schemas.microsoft.com/office/powerpoint/2010/main" val="10211846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835858-B317-23E0-BD06-A1C3EDAB9F61}"/>
            </a:ext>
          </a:extLst>
        </p:cNvPr>
        <p:cNvGrpSpPr/>
        <p:nvPr/>
      </p:nvGrpSpPr>
      <p:grpSpPr>
        <a:xfrm>
          <a:off x="0" y="0"/>
          <a:ext cx="0" cy="0"/>
          <a:chOff x="0" y="0"/>
          <a:chExt cx="0" cy="0"/>
        </a:xfrm>
      </p:grpSpPr>
      <p:graphicFrame>
        <p:nvGraphicFramePr>
          <p:cNvPr id="11" name="Objekt 10" hidden="1">
            <a:extLst>
              <a:ext uri="{FF2B5EF4-FFF2-40B4-BE49-F238E27FC236}">
                <a16:creationId xmlns:a16="http://schemas.microsoft.com/office/drawing/2014/main" id="{9F2BD134-9092-425F-8834-C7D1747238CC}"/>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06" imgH="306" progId="TCLayout.ActiveDocument.1">
                  <p:embed/>
                </p:oleObj>
              </mc:Choice>
              <mc:Fallback>
                <p:oleObj name="think-cell Folie" r:id="rId4" imgW="306" imgH="306" progId="TCLayout.ActiveDocument.1">
                  <p:embed/>
                  <p:pic>
                    <p:nvPicPr>
                      <p:cNvPr id="11" name="Objekt 10" hidden="1">
                        <a:extLst>
                          <a:ext uri="{FF2B5EF4-FFF2-40B4-BE49-F238E27FC236}">
                            <a16:creationId xmlns:a16="http://schemas.microsoft.com/office/drawing/2014/main" id="{9F2BD134-9092-425F-8834-C7D1747238C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3" name="Titel 12">
            <a:extLst>
              <a:ext uri="{FF2B5EF4-FFF2-40B4-BE49-F238E27FC236}">
                <a16:creationId xmlns:a16="http://schemas.microsoft.com/office/drawing/2014/main" id="{53EA557D-E781-1308-2DE9-A641808FE0FA}"/>
              </a:ext>
            </a:extLst>
          </p:cNvPr>
          <p:cNvSpPr>
            <a:spLocks noGrp="1"/>
          </p:cNvSpPr>
          <p:nvPr>
            <p:ph type="title"/>
          </p:nvPr>
        </p:nvSpPr>
        <p:spPr/>
        <p:txBody>
          <a:bodyPr/>
          <a:lstStyle/>
          <a:p>
            <a:pPr lvl="0"/>
            <a:r>
              <a:rPr lang="de-CH" sz="4000" b="1" dirty="0"/>
              <a:t>New </a:t>
            </a:r>
            <a:r>
              <a:rPr lang="de-CH" sz="4000" b="1" dirty="0" err="1"/>
              <a:t>setup</a:t>
            </a:r>
            <a:r>
              <a:rPr lang="de-CH" sz="4000" b="1" dirty="0"/>
              <a:t>: </a:t>
            </a:r>
            <a:br>
              <a:rPr lang="de-CH" sz="4000" b="1" dirty="0"/>
            </a:br>
            <a:br>
              <a:rPr lang="de-CH" sz="2400" b="1" dirty="0"/>
            </a:br>
            <a:r>
              <a:rPr lang="en-CH" sz="2400" b="1" dirty="0"/>
              <a:t>Project claiming with project prices via </a:t>
            </a:r>
            <a:r>
              <a:rPr lang="en-CH" sz="2400" b="1" dirty="0" err="1"/>
              <a:t>GlobalLink</a:t>
            </a:r>
            <a:r>
              <a:rPr lang="en-CH" sz="2400" b="1" dirty="0"/>
              <a:t> – invoicing</a:t>
            </a:r>
            <a:br>
              <a:rPr lang="de-CH" sz="2400" b="1" dirty="0"/>
            </a:br>
            <a:r>
              <a:rPr lang="en-CH" sz="2400" b="1" dirty="0"/>
              <a:t>through the TransPerfect Vendor Hub</a:t>
            </a:r>
            <a:r>
              <a:rPr lang="en-CH" sz="2400" dirty="0"/>
              <a:t>.</a:t>
            </a:r>
            <a:br>
              <a:rPr lang="de-CH" sz="2400" dirty="0"/>
            </a:br>
            <a:br>
              <a:rPr lang="en-CH" sz="2400" dirty="0"/>
            </a:br>
            <a:r>
              <a:rPr lang="en-CH" sz="2400" b="1" dirty="0"/>
              <a:t>Regarding payment for these projects</a:t>
            </a:r>
            <a:r>
              <a:rPr lang="en-CH" sz="2400" dirty="0"/>
              <a:t>: </a:t>
            </a:r>
            <a:br>
              <a:rPr lang="de-CH" sz="2400" dirty="0"/>
            </a:br>
            <a:r>
              <a:rPr lang="de-CH" sz="2400" dirty="0"/>
              <a:t>I</a:t>
            </a:r>
            <a:r>
              <a:rPr lang="en-CH" sz="2400" dirty="0"/>
              <a:t>n </a:t>
            </a:r>
            <a:r>
              <a:rPr lang="en-CH" sz="2400" dirty="0" err="1"/>
              <a:t>GlobalLink</a:t>
            </a:r>
            <a:r>
              <a:rPr lang="en-CH" sz="2400" dirty="0"/>
              <a:t>, you will receive a project-based offer for each assignment. </a:t>
            </a:r>
            <a:br>
              <a:rPr lang="de-CH" sz="2400" dirty="0"/>
            </a:br>
            <a:br>
              <a:rPr lang="en-CH" sz="2400" dirty="0"/>
            </a:br>
            <a:r>
              <a:rPr lang="en-CH" sz="2400" dirty="0"/>
              <a:t>These offers will be based on </a:t>
            </a:r>
            <a:r>
              <a:rPr lang="en-CH" sz="2400" b="1" dirty="0"/>
              <a:t>standardised average </a:t>
            </a:r>
            <a:r>
              <a:rPr lang="en-CH" sz="2400" b="1" dirty="0" err="1"/>
              <a:t>Apostroph</a:t>
            </a:r>
            <a:r>
              <a:rPr lang="en-CH" sz="2400" b="1" dirty="0"/>
              <a:t> rates </a:t>
            </a:r>
            <a:r>
              <a:rPr lang="en-CH" sz="2400" dirty="0"/>
              <a:t>per language combination. </a:t>
            </a:r>
            <a:br>
              <a:rPr lang="de-CH" sz="2400" dirty="0"/>
            </a:br>
            <a:br>
              <a:rPr lang="de-CH" sz="2400" dirty="0"/>
            </a:br>
            <a:r>
              <a:rPr lang="de-CH" sz="2400" dirty="0" err="1"/>
              <a:t>You</a:t>
            </a:r>
            <a:r>
              <a:rPr lang="de-CH" sz="2400" dirty="0"/>
              <a:t> </a:t>
            </a:r>
            <a:r>
              <a:rPr lang="en-CH" sz="2400" dirty="0"/>
              <a:t>can choose whether or not to accept </a:t>
            </a:r>
            <a:r>
              <a:rPr lang="de-CH" sz="2400" dirty="0" err="1"/>
              <a:t>the</a:t>
            </a:r>
            <a:r>
              <a:rPr lang="en-CH" sz="2400" dirty="0"/>
              <a:t> assignment. </a:t>
            </a:r>
            <a:r>
              <a:rPr lang="de-CH" sz="2400" dirty="0" err="1"/>
              <a:t>Or</a:t>
            </a:r>
            <a:r>
              <a:rPr lang="de-CH" sz="2400" dirty="0"/>
              <a:t> </a:t>
            </a:r>
            <a:r>
              <a:rPr lang="de-CH" sz="2400" dirty="0" err="1"/>
              <a:t>you</a:t>
            </a:r>
            <a:r>
              <a:rPr lang="de-CH" sz="2400" dirty="0"/>
              <a:t> </a:t>
            </a:r>
            <a:r>
              <a:rPr lang="de-CH" sz="2400" dirty="0" err="1"/>
              <a:t>can</a:t>
            </a:r>
            <a:r>
              <a:rPr lang="de-CH" sz="2400" dirty="0"/>
              <a:t> </a:t>
            </a:r>
            <a:r>
              <a:rPr lang="en-CH" sz="2400" dirty="0"/>
              <a:t>negotiate an offered job. </a:t>
            </a:r>
            <a:br>
              <a:rPr lang="de-CH" sz="2400" dirty="0"/>
            </a:br>
            <a:br>
              <a:rPr lang="de-CH" sz="2400" dirty="0"/>
            </a:br>
            <a:r>
              <a:rPr lang="de-CH" sz="2400" dirty="0"/>
              <a:t>The Project Manager will </a:t>
            </a:r>
            <a:r>
              <a:rPr lang="de-CH" sz="2400" dirty="0" err="1"/>
              <a:t>confirm</a:t>
            </a:r>
            <a:r>
              <a:rPr lang="de-CH" sz="2400" dirty="0"/>
              <a:t> </a:t>
            </a:r>
            <a:r>
              <a:rPr lang="de-CH" sz="2400" dirty="0" err="1"/>
              <a:t>or</a:t>
            </a:r>
            <a:r>
              <a:rPr lang="de-CH" sz="2400" dirty="0"/>
              <a:t> </a:t>
            </a:r>
            <a:r>
              <a:rPr lang="de-CH" sz="2400" dirty="0" err="1"/>
              <a:t>decline</a:t>
            </a:r>
            <a:r>
              <a:rPr lang="de-CH" sz="2400" dirty="0"/>
              <a:t> </a:t>
            </a:r>
            <a:r>
              <a:rPr lang="de-CH" sz="2400" dirty="0" err="1"/>
              <a:t>the</a:t>
            </a:r>
            <a:r>
              <a:rPr lang="de-CH" sz="2400" dirty="0"/>
              <a:t> </a:t>
            </a:r>
            <a:r>
              <a:rPr lang="de-CH" sz="2400" dirty="0" err="1"/>
              <a:t>offer</a:t>
            </a:r>
            <a:r>
              <a:rPr lang="de-CH" sz="2400" dirty="0"/>
              <a:t>.</a:t>
            </a:r>
            <a:br>
              <a:rPr lang="en-CH" sz="2400" dirty="0"/>
            </a:br>
            <a:endParaRPr lang="en-CH" sz="2400" dirty="0"/>
          </a:p>
        </p:txBody>
      </p:sp>
      <p:sp>
        <p:nvSpPr>
          <p:cNvPr id="2" name="Foliennummernplatzhalter 1">
            <a:extLst>
              <a:ext uri="{FF2B5EF4-FFF2-40B4-BE49-F238E27FC236}">
                <a16:creationId xmlns:a16="http://schemas.microsoft.com/office/drawing/2014/main" id="{D6037AC4-BD3D-FB61-8EE7-770150333E73}"/>
              </a:ext>
            </a:extLst>
          </p:cNvPr>
          <p:cNvSpPr>
            <a:spLocks noGrp="1"/>
          </p:cNvSpPr>
          <p:nvPr>
            <p:ph type="sldNum" sz="quarter" idx="11"/>
          </p:nvPr>
        </p:nvSpPr>
        <p:spPr bwMode="gray"/>
        <p:txBody>
          <a:bodyPr/>
          <a:lstStyle/>
          <a:p>
            <a:fld id="{2D3ABA89-5E62-48D8-9951-C2FF3009A26F}" type="slidenum">
              <a:rPr lang="de-DE" smtClean="0"/>
              <a:pPr/>
              <a:t>8</a:t>
            </a:fld>
            <a:endParaRPr lang="de-DE" dirty="0"/>
          </a:p>
        </p:txBody>
      </p:sp>
      <p:sp>
        <p:nvSpPr>
          <p:cNvPr id="4" name="Textplatzhalter 3">
            <a:extLst>
              <a:ext uri="{FF2B5EF4-FFF2-40B4-BE49-F238E27FC236}">
                <a16:creationId xmlns:a16="http://schemas.microsoft.com/office/drawing/2014/main" id="{C51149BA-DB75-FFC0-EC09-F4B5D1A8DE4E}"/>
              </a:ext>
            </a:extLst>
          </p:cNvPr>
          <p:cNvSpPr>
            <a:spLocks noGrp="1"/>
          </p:cNvSpPr>
          <p:nvPr>
            <p:ph type="body" sz="quarter" idx="17"/>
          </p:nvPr>
        </p:nvSpPr>
        <p:spPr bwMode="gray"/>
        <p:txBody>
          <a:bodyPr/>
          <a:lstStyle/>
          <a:p>
            <a:pPr marL="73152" indent="-9144" algn="l" rtl="0" eaLnBrk="1" fontAlgn="t" latinLnBrk="0" hangingPunct="1">
              <a:lnSpc>
                <a:spcPct val="107000"/>
              </a:lnSpc>
              <a:spcBef>
                <a:spcPts val="0"/>
              </a:spcBef>
              <a:spcAft>
                <a:spcPts val="15"/>
              </a:spcAft>
            </a:pPr>
            <a:r>
              <a:rPr lang="de-CH" sz="1800" dirty="0"/>
              <a:t>06</a:t>
            </a:r>
          </a:p>
        </p:txBody>
      </p:sp>
      <p:sp>
        <p:nvSpPr>
          <p:cNvPr id="6" name="Textplatzhalter 5">
            <a:extLst>
              <a:ext uri="{FF2B5EF4-FFF2-40B4-BE49-F238E27FC236}">
                <a16:creationId xmlns:a16="http://schemas.microsoft.com/office/drawing/2014/main" id="{A3FA9DBD-2CE6-320F-2F48-A3AFFE68F991}"/>
              </a:ext>
            </a:extLst>
          </p:cNvPr>
          <p:cNvSpPr>
            <a:spLocks noGrp="1"/>
          </p:cNvSpPr>
          <p:nvPr>
            <p:ph type="body" sz="quarter" idx="14"/>
          </p:nvPr>
        </p:nvSpPr>
        <p:spPr bwMode="gray"/>
        <p:txBody>
          <a:bodyPr/>
          <a:lstStyle/>
          <a:p>
            <a:r>
              <a:rPr lang="de-DE" sz="1800" dirty="0" err="1"/>
              <a:t>Changes</a:t>
            </a:r>
            <a:r>
              <a:rPr lang="de-DE" sz="1800" dirty="0"/>
              <a:t> in </a:t>
            </a:r>
            <a:r>
              <a:rPr lang="de-DE" sz="1800" dirty="0" err="1"/>
              <a:t>how</a:t>
            </a:r>
            <a:r>
              <a:rPr lang="de-DE" sz="1800" dirty="0"/>
              <a:t> </a:t>
            </a:r>
            <a:r>
              <a:rPr lang="de-DE" sz="1800" dirty="0" err="1"/>
              <a:t>jobs</a:t>
            </a:r>
            <a:r>
              <a:rPr lang="de-DE" sz="1800" dirty="0"/>
              <a:t> </a:t>
            </a:r>
            <a:r>
              <a:rPr lang="de-DE" sz="1800" dirty="0" err="1"/>
              <a:t>are</a:t>
            </a:r>
            <a:r>
              <a:rPr lang="de-DE" sz="1800" dirty="0"/>
              <a:t> </a:t>
            </a:r>
            <a:r>
              <a:rPr lang="de-DE" sz="1800" dirty="0" err="1"/>
              <a:t>priced</a:t>
            </a:r>
            <a:r>
              <a:rPr lang="de-DE" sz="1800" dirty="0"/>
              <a:t> in GLE</a:t>
            </a:r>
          </a:p>
        </p:txBody>
      </p:sp>
    </p:spTree>
    <p:extLst>
      <p:ext uri="{BB962C8B-B14F-4D97-AF65-F5344CB8AC3E}">
        <p14:creationId xmlns:p14="http://schemas.microsoft.com/office/powerpoint/2010/main" val="19635540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C8A9EE-4D5C-30E8-C444-7E2E61BCD854}"/>
            </a:ext>
          </a:extLst>
        </p:cNvPr>
        <p:cNvGrpSpPr/>
        <p:nvPr/>
      </p:nvGrpSpPr>
      <p:grpSpPr>
        <a:xfrm>
          <a:off x="0" y="0"/>
          <a:ext cx="0" cy="0"/>
          <a:chOff x="0" y="0"/>
          <a:chExt cx="0" cy="0"/>
        </a:xfrm>
      </p:grpSpPr>
      <p:graphicFrame>
        <p:nvGraphicFramePr>
          <p:cNvPr id="7" name="Objekt 6" hidden="1">
            <a:extLst>
              <a:ext uri="{FF2B5EF4-FFF2-40B4-BE49-F238E27FC236}">
                <a16:creationId xmlns:a16="http://schemas.microsoft.com/office/drawing/2014/main" id="{D8CD3263-4E1C-05B5-C538-DA3A65959E47}"/>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06" imgH="306" progId="TCLayout.ActiveDocument.1">
                  <p:embed/>
                </p:oleObj>
              </mc:Choice>
              <mc:Fallback>
                <p:oleObj name="think-cell Folie" r:id="rId4" imgW="306" imgH="306" progId="TCLayout.ActiveDocument.1">
                  <p:embed/>
                  <p:pic>
                    <p:nvPicPr>
                      <p:cNvPr id="7" name="Objekt 6" hidden="1">
                        <a:extLst>
                          <a:ext uri="{FF2B5EF4-FFF2-40B4-BE49-F238E27FC236}">
                            <a16:creationId xmlns:a16="http://schemas.microsoft.com/office/drawing/2014/main" id="{F44976DF-89EA-4062-9203-CF35EBD4656E}"/>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5A7F1A32-0705-CCB4-333C-EEBEE0DF9C2B}"/>
              </a:ext>
            </a:extLst>
          </p:cNvPr>
          <p:cNvSpPr>
            <a:spLocks noGrp="1"/>
          </p:cNvSpPr>
          <p:nvPr>
            <p:ph type="title"/>
          </p:nvPr>
        </p:nvSpPr>
        <p:spPr bwMode="gray">
          <a:xfrm>
            <a:off x="1020000" y="896691"/>
            <a:ext cx="10152000" cy="546303"/>
          </a:xfrm>
        </p:spPr>
        <p:txBody>
          <a:bodyPr vert="horz"/>
          <a:lstStyle/>
          <a:p>
            <a:r>
              <a:rPr lang="de-DE" dirty="0"/>
              <a:t>How </a:t>
            </a:r>
            <a:r>
              <a:rPr lang="de-DE" dirty="0" err="1"/>
              <a:t>to</a:t>
            </a:r>
            <a:r>
              <a:rPr lang="de-DE" dirty="0"/>
              <a:t> </a:t>
            </a:r>
            <a:r>
              <a:rPr lang="de-DE" dirty="0" err="1"/>
              <a:t>claim</a:t>
            </a:r>
            <a:r>
              <a:rPr lang="de-DE" dirty="0"/>
              <a:t> a </a:t>
            </a:r>
            <a:r>
              <a:rPr lang="de-DE" dirty="0" err="1"/>
              <a:t>submission</a:t>
            </a:r>
            <a:r>
              <a:rPr lang="de-DE" dirty="0"/>
              <a:t> – 1</a:t>
            </a:r>
          </a:p>
        </p:txBody>
      </p:sp>
      <p:sp>
        <p:nvSpPr>
          <p:cNvPr id="6" name="Foliennummernplatzhalter 5">
            <a:extLst>
              <a:ext uri="{FF2B5EF4-FFF2-40B4-BE49-F238E27FC236}">
                <a16:creationId xmlns:a16="http://schemas.microsoft.com/office/drawing/2014/main" id="{DC283E50-AB01-6526-7573-DDECFBB1F6D6}"/>
              </a:ext>
            </a:extLst>
          </p:cNvPr>
          <p:cNvSpPr>
            <a:spLocks noGrp="1"/>
          </p:cNvSpPr>
          <p:nvPr>
            <p:ph type="sldNum" sz="quarter" idx="11"/>
          </p:nvPr>
        </p:nvSpPr>
        <p:spPr bwMode="gray"/>
        <p:txBody>
          <a:bodyPr/>
          <a:lstStyle/>
          <a:p>
            <a:fld id="{2D3ABA89-5E62-48D8-9951-C2FF3009A26F}" type="slidenum">
              <a:rPr lang="de-DE" smtClean="0"/>
              <a:pPr/>
              <a:t>9</a:t>
            </a:fld>
            <a:endParaRPr lang="de-DE" dirty="0"/>
          </a:p>
        </p:txBody>
      </p:sp>
      <p:sp>
        <p:nvSpPr>
          <p:cNvPr id="17" name="Rectangle 9">
            <a:extLst>
              <a:ext uri="{FF2B5EF4-FFF2-40B4-BE49-F238E27FC236}">
                <a16:creationId xmlns:a16="http://schemas.microsoft.com/office/drawing/2014/main" id="{820B3ACC-5475-6BC9-AA06-574CE0F516A2}"/>
              </a:ext>
            </a:extLst>
          </p:cNvPr>
          <p:cNvSpPr>
            <a:spLocks noChangeArrowheads="1"/>
          </p:cNvSpPr>
          <p:nvPr/>
        </p:nvSpPr>
        <p:spPr bwMode="auto">
          <a:xfrm>
            <a:off x="2855640" y="4293096"/>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H"/>
          </a:p>
        </p:txBody>
      </p:sp>
      <p:sp>
        <p:nvSpPr>
          <p:cNvPr id="18" name="Rectangle 10">
            <a:extLst>
              <a:ext uri="{FF2B5EF4-FFF2-40B4-BE49-F238E27FC236}">
                <a16:creationId xmlns:a16="http://schemas.microsoft.com/office/drawing/2014/main" id="{95520E31-1178-FB62-44BE-BD23A5373C09}"/>
              </a:ext>
            </a:extLst>
          </p:cNvPr>
          <p:cNvSpPr>
            <a:spLocks noChangeArrowheads="1"/>
          </p:cNvSpPr>
          <p:nvPr/>
        </p:nvSpPr>
        <p:spPr bwMode="auto">
          <a:xfrm>
            <a:off x="2855640" y="5931396"/>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H"/>
          </a:p>
        </p:txBody>
      </p:sp>
      <p:sp>
        <p:nvSpPr>
          <p:cNvPr id="20" name="Textfeld 19">
            <a:extLst>
              <a:ext uri="{FF2B5EF4-FFF2-40B4-BE49-F238E27FC236}">
                <a16:creationId xmlns:a16="http://schemas.microsoft.com/office/drawing/2014/main" id="{BFD6A2D3-79D8-BC41-6323-C29BD5A3AAC2}"/>
              </a:ext>
            </a:extLst>
          </p:cNvPr>
          <p:cNvSpPr txBox="1"/>
          <p:nvPr/>
        </p:nvSpPr>
        <p:spPr>
          <a:xfrm>
            <a:off x="985454" y="1502785"/>
            <a:ext cx="9069324" cy="954107"/>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en-CH" sz="1400" b="0" i="0" u="none" strike="noStrike" cap="none" normalizeH="0" baseline="0" dirty="0">
                <a:ln>
                  <a:noFill/>
                </a:ln>
                <a:solidFill>
                  <a:srgbClr val="000000"/>
                </a:solidFill>
                <a:effectLst/>
                <a:latin typeface="Effra" panose="020B0603020203020204" pitchFamily="34" charset="0"/>
                <a:ea typeface="DengXian" panose="02010600030101010101" pitchFamily="2" charset="-122"/>
                <a:cs typeface="Arial" panose="020B0604020202020204" pitchFamily="34" charset="0"/>
              </a:rPr>
              <a:t>In </a:t>
            </a:r>
            <a:r>
              <a:rPr kumimoji="0" lang="fr-FR" altLang="en-CH" sz="1400" b="0" i="0" u="none" strike="noStrike" cap="none" normalizeH="0" baseline="0" dirty="0" err="1">
                <a:ln>
                  <a:noFill/>
                </a:ln>
                <a:solidFill>
                  <a:srgbClr val="000000"/>
                </a:solidFill>
                <a:effectLst/>
                <a:latin typeface="Effra" panose="020B0603020203020204" pitchFamily="34" charset="0"/>
                <a:ea typeface="DengXian" panose="02010600030101010101" pitchFamily="2" charset="-122"/>
                <a:cs typeface="Arial" panose="020B0604020202020204" pitchFamily="34" charset="0"/>
              </a:rPr>
              <a:t>order</a:t>
            </a:r>
            <a:r>
              <a:rPr kumimoji="0" lang="fr-FR" altLang="en-CH" sz="1400" b="0" i="0" u="none" strike="noStrike" cap="none" normalizeH="0" baseline="0" dirty="0">
                <a:ln>
                  <a:noFill/>
                </a:ln>
                <a:solidFill>
                  <a:srgbClr val="000000"/>
                </a:solidFill>
                <a:effectLst/>
                <a:latin typeface="Effra" panose="020B0603020203020204" pitchFamily="34" charset="0"/>
                <a:ea typeface="DengXian" panose="02010600030101010101" pitchFamily="2" charset="-122"/>
                <a:cs typeface="Arial" panose="020B0604020202020204" pitchFamily="34" charset="0"/>
              </a:rPr>
              <a:t> for </a:t>
            </a:r>
            <a:r>
              <a:rPr kumimoji="0" lang="fr-FR" altLang="en-CH" sz="1400" b="0" i="0" u="none" strike="noStrike" cap="none" normalizeH="0" baseline="0" dirty="0" err="1">
                <a:ln>
                  <a:noFill/>
                </a:ln>
                <a:solidFill>
                  <a:srgbClr val="000000"/>
                </a:solidFill>
                <a:effectLst/>
                <a:latin typeface="Effra" panose="020B0603020203020204" pitchFamily="34" charset="0"/>
                <a:ea typeface="DengXian" panose="02010600030101010101" pitchFamily="2" charset="-122"/>
                <a:cs typeface="Arial" panose="020B0604020202020204" pitchFamily="34" charset="0"/>
              </a:rPr>
              <a:t>you</a:t>
            </a:r>
            <a:r>
              <a:rPr kumimoji="0" lang="fr-FR" altLang="en-CH" sz="1400" b="0" i="0" u="none" strike="noStrike" cap="none" normalizeH="0" baseline="0" dirty="0">
                <a:ln>
                  <a:noFill/>
                </a:ln>
                <a:solidFill>
                  <a:srgbClr val="000000"/>
                </a:solidFill>
                <a:effectLst/>
                <a:latin typeface="Effra" panose="020B0603020203020204" pitchFamily="34" charset="0"/>
                <a:ea typeface="DengXian" panose="02010600030101010101" pitchFamily="2" charset="-122"/>
                <a:cs typeface="Arial" panose="020B0604020202020204" pitchFamily="34" charset="0"/>
              </a:rPr>
              <a:t> to claim a </a:t>
            </a:r>
            <a:r>
              <a:rPr kumimoji="0" lang="fr-FR" altLang="en-CH" sz="1400" b="0" i="0" u="none" strike="noStrike" cap="none" normalizeH="0" baseline="0" dirty="0" err="1">
                <a:ln>
                  <a:noFill/>
                </a:ln>
                <a:solidFill>
                  <a:srgbClr val="000000"/>
                </a:solidFill>
                <a:effectLst/>
                <a:latin typeface="Effra" panose="020B0603020203020204" pitchFamily="34" charset="0"/>
                <a:ea typeface="DengXian" panose="02010600030101010101" pitchFamily="2" charset="-122"/>
                <a:cs typeface="Arial" panose="020B0604020202020204" pitchFamily="34" charset="0"/>
              </a:rPr>
              <a:t>submission</a:t>
            </a:r>
            <a:r>
              <a:rPr kumimoji="0" lang="fr-FR" altLang="en-CH" sz="1400" b="0" i="0" u="none" strike="noStrike" cap="none" normalizeH="0" baseline="0" dirty="0">
                <a:ln>
                  <a:noFill/>
                </a:ln>
                <a:solidFill>
                  <a:srgbClr val="000000"/>
                </a:solidFill>
                <a:effectLst/>
                <a:latin typeface="Effra" panose="020B0603020203020204" pitchFamily="34" charset="0"/>
                <a:ea typeface="DengXian" panose="02010600030101010101" pitchFamily="2" charset="-122"/>
                <a:cs typeface="Arial" panose="020B0604020202020204" pitchFamily="34" charset="0"/>
              </a:rPr>
              <a:t> </a:t>
            </a:r>
            <a:r>
              <a:rPr kumimoji="0" lang="fr-FR" altLang="en-CH" sz="1400" b="0" i="0" u="none" strike="noStrike" cap="none" normalizeH="0" baseline="0" dirty="0" err="1">
                <a:ln>
                  <a:noFill/>
                </a:ln>
                <a:solidFill>
                  <a:srgbClr val="000000"/>
                </a:solidFill>
                <a:effectLst/>
                <a:latin typeface="Effra" panose="020B0603020203020204" pitchFamily="34" charset="0"/>
                <a:ea typeface="DengXian" panose="02010600030101010101" pitchFamily="2" charset="-122"/>
                <a:cs typeface="Arial" panose="020B0604020202020204" pitchFamily="34" charset="0"/>
              </a:rPr>
              <a:t>please</a:t>
            </a:r>
            <a:r>
              <a:rPr kumimoji="0" lang="fr-FR" altLang="en-CH" sz="1400" b="0" i="0" u="none" strike="noStrike" cap="none" normalizeH="0" baseline="0" dirty="0">
                <a:ln>
                  <a:noFill/>
                </a:ln>
                <a:solidFill>
                  <a:srgbClr val="000000"/>
                </a:solidFill>
                <a:effectLst/>
                <a:latin typeface="Effra" panose="020B0603020203020204" pitchFamily="34" charset="0"/>
                <a:ea typeface="DengXian" panose="02010600030101010101" pitchFamily="2" charset="-122"/>
                <a:cs typeface="Arial" panose="020B0604020202020204" pitchFamily="34" charset="0"/>
              </a:rPr>
              <a:t> follow </a:t>
            </a:r>
            <a:r>
              <a:rPr kumimoji="0" lang="fr-FR" altLang="en-CH" sz="1400" b="0" i="0" u="none" strike="noStrike" cap="none" normalizeH="0" baseline="0" dirty="0" err="1">
                <a:ln>
                  <a:noFill/>
                </a:ln>
                <a:solidFill>
                  <a:srgbClr val="000000"/>
                </a:solidFill>
                <a:effectLst/>
                <a:latin typeface="Effra" panose="020B0603020203020204" pitchFamily="34" charset="0"/>
                <a:ea typeface="DengXian" panose="02010600030101010101" pitchFamily="2" charset="-122"/>
                <a:cs typeface="Arial" panose="020B0604020202020204" pitchFamily="34" charset="0"/>
              </a:rPr>
              <a:t>these</a:t>
            </a:r>
            <a:r>
              <a:rPr kumimoji="0" lang="fr-FR" altLang="en-CH" sz="1400" b="0" i="0" u="none" strike="noStrike" cap="none" normalizeH="0" baseline="0" dirty="0">
                <a:ln>
                  <a:noFill/>
                </a:ln>
                <a:solidFill>
                  <a:srgbClr val="000000"/>
                </a:solidFill>
                <a:effectLst/>
                <a:latin typeface="Effra" panose="020B0603020203020204" pitchFamily="34" charset="0"/>
                <a:ea typeface="DengXian" panose="02010600030101010101" pitchFamily="2" charset="-122"/>
                <a:cs typeface="Arial" panose="020B0604020202020204" pitchFamily="34" charset="0"/>
              </a:rPr>
              <a:t> </a:t>
            </a:r>
            <a:r>
              <a:rPr kumimoji="0" lang="fr-FR" altLang="en-CH" sz="1400" b="0" i="0" u="none" strike="noStrike" cap="none" normalizeH="0" baseline="0" dirty="0" err="1">
                <a:ln>
                  <a:noFill/>
                </a:ln>
                <a:solidFill>
                  <a:srgbClr val="000000"/>
                </a:solidFill>
                <a:effectLst/>
                <a:latin typeface="Effra" panose="020B0603020203020204" pitchFamily="34" charset="0"/>
                <a:ea typeface="DengXian" panose="02010600030101010101" pitchFamily="2" charset="-122"/>
                <a:cs typeface="Arial" panose="020B0604020202020204" pitchFamily="34" charset="0"/>
              </a:rPr>
              <a:t>steps</a:t>
            </a:r>
            <a:r>
              <a:rPr kumimoji="0" lang="fr-FR" altLang="en-CH" sz="1400" b="0" i="0" u="none" strike="noStrike" cap="none" normalizeH="0" baseline="0" dirty="0">
                <a:ln>
                  <a:noFill/>
                </a:ln>
                <a:solidFill>
                  <a:srgbClr val="000000"/>
                </a:solidFill>
                <a:effectLst/>
                <a:latin typeface="Effra" panose="020B0603020203020204" pitchFamily="34" charset="0"/>
                <a:ea typeface="DengXian" panose="02010600030101010101" pitchFamily="2" charset="-122"/>
                <a:cs typeface="Arial" panose="020B0604020202020204" pitchFamily="34" charset="0"/>
              </a:rPr>
              <a:t>:</a:t>
            </a:r>
            <a:endParaRPr kumimoji="0" lang="fr-FR" altLang="en-CH" sz="1400" b="0" i="0" u="none" strike="noStrike" cap="none" normalizeH="0" baseline="0" dirty="0">
              <a:ln>
                <a:noFill/>
              </a:ln>
              <a:solidFill>
                <a:schemeClr val="tx1"/>
              </a:solidFill>
              <a:effectLst/>
              <a:latin typeface="Effra" panose="020B0603020203020204" pitchFamily="34" charset="0"/>
            </a:endParaRP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fr-FR" altLang="en-CH" sz="1400" b="0" i="0" u="none" strike="noStrike" cap="none" normalizeH="0" baseline="0" dirty="0">
                <a:ln>
                  <a:noFill/>
                </a:ln>
                <a:solidFill>
                  <a:srgbClr val="000000"/>
                </a:solidFill>
                <a:effectLst/>
                <a:latin typeface="Effra" panose="020B0603020203020204" pitchFamily="34" charset="0"/>
                <a:ea typeface="Times New Roman" panose="02020603050405020304" pitchFamily="18" charset="0"/>
                <a:cs typeface="Arial" panose="020B0604020202020204" pitchFamily="34" charset="0"/>
              </a:rPr>
              <a:t>Open the </a:t>
            </a:r>
            <a:r>
              <a:rPr kumimoji="0" lang="fr-FR" altLang="en-CH" sz="1400" b="1" i="0" u="none" strike="noStrike" cap="none" normalizeH="0" baseline="0" dirty="0" err="1">
                <a:ln>
                  <a:noFill/>
                </a:ln>
                <a:solidFill>
                  <a:srgbClr val="000000"/>
                </a:solidFill>
                <a:effectLst/>
                <a:latin typeface="Effra" panose="020B0603020203020204" pitchFamily="34" charset="0"/>
                <a:ea typeface="Times New Roman" panose="02020603050405020304" pitchFamily="18" charset="0"/>
                <a:cs typeface="Arial" panose="020B0604020202020204" pitchFamily="34" charset="0"/>
              </a:rPr>
              <a:t>GLEi</a:t>
            </a:r>
            <a:r>
              <a:rPr kumimoji="0" lang="fr-FR" altLang="en-CH" sz="1400" b="1" i="0" u="none" strike="noStrike" cap="none" normalizeH="0" baseline="0" dirty="0">
                <a:ln>
                  <a:noFill/>
                </a:ln>
                <a:solidFill>
                  <a:srgbClr val="000000"/>
                </a:solidFill>
                <a:effectLst/>
                <a:latin typeface="Effra" panose="020B0603020203020204" pitchFamily="34" charset="0"/>
                <a:ea typeface="Times New Roman" panose="02020603050405020304" pitchFamily="18" charset="0"/>
                <a:cs typeface="Arial" panose="020B0604020202020204" pitchFamily="34" charset="0"/>
              </a:rPr>
              <a:t> Portal</a:t>
            </a:r>
            <a:r>
              <a:rPr kumimoji="0" lang="fr-FR" altLang="en-CH" sz="1400" b="0" i="0" u="none" strike="noStrike" cap="none" normalizeH="0" baseline="0" dirty="0">
                <a:ln>
                  <a:noFill/>
                </a:ln>
                <a:solidFill>
                  <a:srgbClr val="000000"/>
                </a:solidFill>
                <a:effectLst/>
                <a:latin typeface="Effra" panose="020B0603020203020204" pitchFamily="34" charset="0"/>
                <a:ea typeface="Times New Roman" panose="02020603050405020304" pitchFamily="18" charset="0"/>
                <a:cs typeface="Arial" panose="020B0604020202020204" pitchFamily="34" charset="0"/>
              </a:rPr>
              <a:t>.</a:t>
            </a:r>
            <a:endParaRPr kumimoji="0" lang="fr-FR" altLang="en-CH" sz="1400" b="0" i="0" u="none" strike="noStrike" cap="none" normalizeH="0" baseline="0" dirty="0">
              <a:ln>
                <a:noFill/>
              </a:ln>
              <a:solidFill>
                <a:srgbClr val="000000"/>
              </a:solidFill>
              <a:effectLst/>
              <a:latin typeface="Effra" panose="020B0603020203020204" pitchFamily="34" charset="0"/>
              <a:ea typeface="DengXian" panose="02010600030101010101" pitchFamily="2" charset="-122"/>
              <a:cs typeface="Aptos" panose="020B0004020202020204" pitchFamily="34" charset="0"/>
            </a:endParaRP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fr-FR" altLang="en-CH" sz="1400" b="0" i="0" u="none" strike="noStrike" cap="none" normalizeH="0" baseline="0" dirty="0">
                <a:ln>
                  <a:noFill/>
                </a:ln>
                <a:solidFill>
                  <a:srgbClr val="000000"/>
                </a:solidFill>
                <a:effectLst/>
                <a:latin typeface="Effra" panose="020B0603020203020204" pitchFamily="34" charset="0"/>
                <a:ea typeface="Times New Roman" panose="02020603050405020304" pitchFamily="18" charset="0"/>
                <a:cs typeface="Arial" panose="020B0604020202020204" pitchFamily="34" charset="0"/>
              </a:rPr>
              <a:t>In the </a:t>
            </a:r>
            <a:r>
              <a:rPr kumimoji="0" lang="fr-FR" altLang="en-CH" sz="1400" b="0" i="0" u="none" strike="noStrike" cap="none" normalizeH="0" baseline="0" dirty="0" err="1">
                <a:ln>
                  <a:noFill/>
                </a:ln>
                <a:solidFill>
                  <a:srgbClr val="000000"/>
                </a:solidFill>
                <a:effectLst/>
                <a:latin typeface="Effra" panose="020B0603020203020204" pitchFamily="34" charset="0"/>
                <a:ea typeface="Times New Roman" panose="02020603050405020304" pitchFamily="18" charset="0"/>
                <a:cs typeface="Arial" panose="020B0604020202020204" pitchFamily="34" charset="0"/>
              </a:rPr>
              <a:t>list</a:t>
            </a:r>
            <a:r>
              <a:rPr kumimoji="0" lang="fr-FR" altLang="en-CH" sz="1400" b="0" i="0" u="none" strike="noStrike" cap="none" normalizeH="0" baseline="0" dirty="0">
                <a:ln>
                  <a:noFill/>
                </a:ln>
                <a:solidFill>
                  <a:srgbClr val="000000"/>
                </a:solidFill>
                <a:effectLst/>
                <a:latin typeface="Effra" panose="020B0603020203020204" pitchFamily="34" charset="0"/>
                <a:ea typeface="Times New Roman" panose="02020603050405020304" pitchFamily="18" charset="0"/>
                <a:cs typeface="Arial" panose="020B0604020202020204" pitchFamily="34" charset="0"/>
              </a:rPr>
              <a:t> « </a:t>
            </a:r>
            <a:r>
              <a:rPr kumimoji="0" lang="fr-FR" altLang="en-CH" sz="1400" b="0" i="0" u="none" strike="noStrike" cap="none" normalizeH="0" baseline="0" dirty="0" err="1">
                <a:ln>
                  <a:noFill/>
                </a:ln>
                <a:solidFill>
                  <a:srgbClr val="000000"/>
                </a:solidFill>
                <a:effectLst/>
                <a:latin typeface="Effra" panose="020B0603020203020204" pitchFamily="34" charset="0"/>
                <a:ea typeface="Times New Roman" panose="02020603050405020304" pitchFamily="18" charset="0"/>
                <a:cs typeface="Arial" panose="020B0604020202020204" pitchFamily="34" charset="0"/>
              </a:rPr>
              <a:t>Available</a:t>
            </a:r>
            <a:r>
              <a:rPr kumimoji="0" lang="fr-FR" altLang="en-CH" sz="1400" b="0" i="0" u="none" strike="noStrike" cap="none" normalizeH="0" baseline="0" dirty="0">
                <a:ln>
                  <a:noFill/>
                </a:ln>
                <a:solidFill>
                  <a:srgbClr val="000000"/>
                </a:solidFill>
                <a:effectLst/>
                <a:latin typeface="Effra" panose="020B0603020203020204" pitchFamily="34" charset="0"/>
                <a:ea typeface="Times New Roman" panose="02020603050405020304" pitchFamily="18" charset="0"/>
                <a:cs typeface="Arial" panose="020B0604020202020204" pitchFamily="34" charset="0"/>
              </a:rPr>
              <a:t> » </a:t>
            </a:r>
            <a:r>
              <a:rPr kumimoji="0" lang="fr-FR" altLang="en-CH" sz="1400" b="0" i="0" u="none" strike="noStrike" cap="none" normalizeH="0" baseline="0" dirty="0" err="1">
                <a:ln>
                  <a:noFill/>
                </a:ln>
                <a:solidFill>
                  <a:srgbClr val="000000"/>
                </a:solidFill>
                <a:effectLst/>
                <a:latin typeface="Effra" panose="020B0603020203020204" pitchFamily="34" charset="0"/>
                <a:ea typeface="Times New Roman" panose="02020603050405020304" pitchFamily="18" charset="0"/>
                <a:cs typeface="Arial" panose="020B0604020202020204" pitchFamily="34" charset="0"/>
              </a:rPr>
              <a:t>you</a:t>
            </a:r>
            <a:r>
              <a:rPr kumimoji="0" lang="fr-FR" altLang="en-CH" sz="1400" b="0" i="0" u="none" strike="noStrike" cap="none" normalizeH="0" baseline="0" dirty="0">
                <a:ln>
                  <a:noFill/>
                </a:ln>
                <a:solidFill>
                  <a:srgbClr val="000000"/>
                </a:solidFill>
                <a:effectLst/>
                <a:latin typeface="Effra" panose="020B0603020203020204" pitchFamily="34" charset="0"/>
                <a:ea typeface="Times New Roman" panose="02020603050405020304" pitchFamily="18" charset="0"/>
                <a:cs typeface="Arial" panose="020B0604020202020204" pitchFamily="34" charset="0"/>
              </a:rPr>
              <a:t> </a:t>
            </a:r>
            <a:r>
              <a:rPr kumimoji="0" lang="fr-FR" altLang="en-CH" sz="1400" b="0" i="0" u="none" strike="noStrike" cap="none" normalizeH="0" baseline="0" dirty="0" err="1">
                <a:ln>
                  <a:noFill/>
                </a:ln>
                <a:solidFill>
                  <a:srgbClr val="000000"/>
                </a:solidFill>
                <a:effectLst/>
                <a:latin typeface="Effra" panose="020B0603020203020204" pitchFamily="34" charset="0"/>
                <a:ea typeface="Times New Roman" panose="02020603050405020304" pitchFamily="18" charset="0"/>
                <a:cs typeface="Arial" panose="020B0604020202020204" pitchFamily="34" charset="0"/>
              </a:rPr>
              <a:t>will</a:t>
            </a:r>
            <a:r>
              <a:rPr kumimoji="0" lang="fr-FR" altLang="en-CH" sz="1400" b="0" i="0" u="none" strike="noStrike" cap="none" normalizeH="0" baseline="0" dirty="0">
                <a:ln>
                  <a:noFill/>
                </a:ln>
                <a:solidFill>
                  <a:srgbClr val="000000"/>
                </a:solidFill>
                <a:effectLst/>
                <a:latin typeface="Effra" panose="020B0603020203020204" pitchFamily="34" charset="0"/>
                <a:ea typeface="Times New Roman" panose="02020603050405020304" pitchFamily="18" charset="0"/>
                <a:cs typeface="Arial" panose="020B0604020202020204" pitchFamily="34" charset="0"/>
              </a:rPr>
              <a:t> </a:t>
            </a:r>
            <a:r>
              <a:rPr kumimoji="0" lang="fr-FR" altLang="en-CH" sz="1400" b="0" i="0" u="none" strike="noStrike" cap="none" normalizeH="0" baseline="0" dirty="0" err="1">
                <a:ln>
                  <a:noFill/>
                </a:ln>
                <a:solidFill>
                  <a:srgbClr val="000000"/>
                </a:solidFill>
                <a:effectLst/>
                <a:latin typeface="Effra" panose="020B0603020203020204" pitchFamily="34" charset="0"/>
                <a:ea typeface="Times New Roman" panose="02020603050405020304" pitchFamily="18" charset="0"/>
                <a:cs typeface="Arial" panose="020B0604020202020204" pitchFamily="34" charset="0"/>
              </a:rPr>
              <a:t>see</a:t>
            </a:r>
            <a:r>
              <a:rPr kumimoji="0" lang="fr-FR" altLang="en-CH" sz="1400" b="0" i="0" u="none" strike="noStrike" cap="none" normalizeH="0" baseline="0" dirty="0">
                <a:ln>
                  <a:noFill/>
                </a:ln>
                <a:solidFill>
                  <a:srgbClr val="000000"/>
                </a:solidFill>
                <a:effectLst/>
                <a:latin typeface="Effra" panose="020B0603020203020204" pitchFamily="34" charset="0"/>
                <a:ea typeface="Times New Roman" panose="02020603050405020304" pitchFamily="18" charset="0"/>
                <a:cs typeface="Arial" panose="020B0604020202020204" pitchFamily="34" charset="0"/>
              </a:rPr>
              <a:t> </a:t>
            </a:r>
            <a:r>
              <a:rPr kumimoji="0" lang="fr-FR" altLang="en-CH" sz="1400" b="0" i="0" u="none" strike="noStrike" cap="none" normalizeH="0" baseline="0" dirty="0" err="1">
                <a:ln>
                  <a:noFill/>
                </a:ln>
                <a:solidFill>
                  <a:srgbClr val="000000"/>
                </a:solidFill>
                <a:effectLst/>
                <a:latin typeface="Effra" panose="020B0603020203020204" pitchFamily="34" charset="0"/>
                <a:ea typeface="Times New Roman" panose="02020603050405020304" pitchFamily="18" charset="0"/>
                <a:cs typeface="Arial" panose="020B0604020202020204" pitchFamily="34" charset="0"/>
              </a:rPr>
              <a:t>any</a:t>
            </a:r>
            <a:r>
              <a:rPr kumimoji="0" lang="fr-FR" altLang="en-CH" sz="1400" b="0" i="0" u="none" strike="noStrike" cap="none" normalizeH="0" baseline="0" dirty="0">
                <a:ln>
                  <a:noFill/>
                </a:ln>
                <a:solidFill>
                  <a:srgbClr val="000000"/>
                </a:solidFill>
                <a:effectLst/>
                <a:latin typeface="Effra" panose="020B0603020203020204" pitchFamily="34" charset="0"/>
                <a:ea typeface="Times New Roman" panose="02020603050405020304" pitchFamily="18" charset="0"/>
                <a:cs typeface="Arial" panose="020B0604020202020204" pitchFamily="34" charset="0"/>
              </a:rPr>
              <a:t> jobs </a:t>
            </a:r>
            <a:r>
              <a:rPr kumimoji="0" lang="fr-FR" altLang="en-CH" sz="1400" b="0" i="0" u="none" strike="noStrike" cap="none" normalizeH="0" baseline="0" dirty="0" err="1">
                <a:ln>
                  <a:noFill/>
                </a:ln>
                <a:solidFill>
                  <a:srgbClr val="000000"/>
                </a:solidFill>
                <a:effectLst/>
                <a:latin typeface="Effra" panose="020B0603020203020204" pitchFamily="34" charset="0"/>
                <a:ea typeface="Times New Roman" panose="02020603050405020304" pitchFamily="18" charset="0"/>
                <a:cs typeface="Arial" panose="020B0604020202020204" pitchFamily="34" charset="0"/>
              </a:rPr>
              <a:t>that</a:t>
            </a:r>
            <a:r>
              <a:rPr kumimoji="0" lang="fr-FR" altLang="en-CH" sz="1400" b="0" i="0" u="none" strike="noStrike" cap="none" normalizeH="0" baseline="0" dirty="0">
                <a:ln>
                  <a:noFill/>
                </a:ln>
                <a:solidFill>
                  <a:srgbClr val="000000"/>
                </a:solidFill>
                <a:effectLst/>
                <a:latin typeface="Effra" panose="020B0603020203020204" pitchFamily="34" charset="0"/>
                <a:ea typeface="Times New Roman" panose="02020603050405020304" pitchFamily="18" charset="0"/>
                <a:cs typeface="Arial" panose="020B0604020202020204" pitchFamily="34" charset="0"/>
              </a:rPr>
              <a:t> have been </a:t>
            </a:r>
            <a:r>
              <a:rPr kumimoji="0" lang="fr-FR" altLang="en-CH" sz="1400" b="0" i="0" u="none" strike="noStrike" cap="none" normalizeH="0" baseline="0" dirty="0" err="1">
                <a:ln>
                  <a:noFill/>
                </a:ln>
                <a:solidFill>
                  <a:srgbClr val="000000"/>
                </a:solidFill>
                <a:effectLst/>
                <a:latin typeface="Effra" panose="020B0603020203020204" pitchFamily="34" charset="0"/>
                <a:ea typeface="Times New Roman" panose="02020603050405020304" pitchFamily="18" charset="0"/>
                <a:cs typeface="Arial" panose="020B0604020202020204" pitchFamily="34" charset="0"/>
              </a:rPr>
              <a:t>assigned</a:t>
            </a:r>
            <a:r>
              <a:rPr kumimoji="0" lang="fr-FR" altLang="en-CH" sz="1400" b="0" i="0" u="none" strike="noStrike" cap="none" normalizeH="0" baseline="0" dirty="0">
                <a:ln>
                  <a:noFill/>
                </a:ln>
                <a:solidFill>
                  <a:srgbClr val="000000"/>
                </a:solidFill>
                <a:effectLst/>
                <a:latin typeface="Effra" panose="020B0603020203020204" pitchFamily="34" charset="0"/>
                <a:ea typeface="Times New Roman" panose="02020603050405020304" pitchFamily="18" charset="0"/>
                <a:cs typeface="Arial" panose="020B0604020202020204" pitchFamily="34" charset="0"/>
              </a:rPr>
              <a:t> to </a:t>
            </a:r>
            <a:r>
              <a:rPr kumimoji="0" lang="fr-FR" altLang="en-CH" sz="1400" b="0" i="0" u="none" strike="noStrike" cap="none" normalizeH="0" baseline="0" dirty="0" err="1">
                <a:ln>
                  <a:noFill/>
                </a:ln>
                <a:solidFill>
                  <a:srgbClr val="000000"/>
                </a:solidFill>
                <a:effectLst/>
                <a:latin typeface="Effra" panose="020B0603020203020204" pitchFamily="34" charset="0"/>
                <a:ea typeface="Times New Roman" panose="02020603050405020304" pitchFamily="18" charset="0"/>
                <a:cs typeface="Arial" panose="020B0604020202020204" pitchFamily="34" charset="0"/>
              </a:rPr>
              <a:t>you</a:t>
            </a:r>
            <a:r>
              <a:rPr kumimoji="0" lang="fr-FR" altLang="en-CH" sz="1400" b="0" i="0" u="none" strike="noStrike" cap="none" normalizeH="0" baseline="0" dirty="0">
                <a:ln>
                  <a:noFill/>
                </a:ln>
                <a:solidFill>
                  <a:srgbClr val="000000"/>
                </a:solidFill>
                <a:effectLst/>
                <a:latin typeface="Effra" panose="020B0603020203020204" pitchFamily="34" charset="0"/>
                <a:ea typeface="Times New Roman" panose="02020603050405020304" pitchFamily="18" charset="0"/>
                <a:cs typeface="Arial" panose="020B0604020202020204" pitchFamily="34" charset="0"/>
              </a:rPr>
              <a:t> and </a:t>
            </a:r>
            <a:r>
              <a:rPr kumimoji="0" lang="fr-FR" altLang="en-CH" sz="1400" b="0" i="0" u="none" strike="noStrike" cap="none" normalizeH="0" baseline="0" dirty="0" err="1">
                <a:ln>
                  <a:noFill/>
                </a:ln>
                <a:solidFill>
                  <a:srgbClr val="000000"/>
                </a:solidFill>
                <a:effectLst/>
                <a:latin typeface="Effra" panose="020B0603020203020204" pitchFamily="34" charset="0"/>
                <a:ea typeface="Times New Roman" panose="02020603050405020304" pitchFamily="18" charset="0"/>
                <a:cs typeface="Arial" panose="020B0604020202020204" pitchFamily="34" charset="0"/>
              </a:rPr>
              <a:t>that</a:t>
            </a:r>
            <a:r>
              <a:rPr kumimoji="0" lang="fr-FR" altLang="en-CH" sz="1400" b="0" i="0" u="none" strike="noStrike" cap="none" normalizeH="0" baseline="0" dirty="0">
                <a:ln>
                  <a:noFill/>
                </a:ln>
                <a:solidFill>
                  <a:srgbClr val="000000"/>
                </a:solidFill>
                <a:effectLst/>
                <a:latin typeface="Effra" panose="020B0603020203020204" pitchFamily="34" charset="0"/>
                <a:ea typeface="Times New Roman" panose="02020603050405020304" pitchFamily="18" charset="0"/>
                <a:cs typeface="Arial" panose="020B0604020202020204" pitchFamily="34" charset="0"/>
              </a:rPr>
              <a:t> </a:t>
            </a:r>
            <a:r>
              <a:rPr kumimoji="0" lang="fr-FR" altLang="en-CH" sz="1400" b="0" i="0" u="none" strike="noStrike" cap="none" normalizeH="0" baseline="0" dirty="0" err="1">
                <a:ln>
                  <a:noFill/>
                </a:ln>
                <a:solidFill>
                  <a:srgbClr val="000000"/>
                </a:solidFill>
                <a:effectLst/>
                <a:latin typeface="Effra" panose="020B0603020203020204" pitchFamily="34" charset="0"/>
                <a:ea typeface="Times New Roman" panose="02020603050405020304" pitchFamily="18" charset="0"/>
                <a:cs typeface="Arial" panose="020B0604020202020204" pitchFamily="34" charset="0"/>
              </a:rPr>
              <a:t>you</a:t>
            </a:r>
            <a:r>
              <a:rPr kumimoji="0" lang="fr-FR" altLang="en-CH" sz="1400" b="0" i="0" u="none" strike="noStrike" cap="none" normalizeH="0" baseline="0" dirty="0">
                <a:ln>
                  <a:noFill/>
                </a:ln>
                <a:solidFill>
                  <a:srgbClr val="000000"/>
                </a:solidFill>
                <a:effectLst/>
                <a:latin typeface="Effra" panose="020B0603020203020204" pitchFamily="34" charset="0"/>
                <a:ea typeface="Times New Roman" panose="02020603050405020304" pitchFamily="18" charset="0"/>
                <a:cs typeface="Arial" panose="020B0604020202020204" pitchFamily="34" charset="0"/>
              </a:rPr>
              <a:t> can claim. </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fr-FR" altLang="en-CH" sz="1400" b="1" dirty="0">
                <a:solidFill>
                  <a:srgbClr val="FF0000"/>
                </a:solidFill>
                <a:latin typeface="Effra" panose="020B0603020203020204" pitchFamily="34" charset="0"/>
                <a:ea typeface="Times New Roman" panose="02020603050405020304" pitchFamily="18" charset="0"/>
                <a:cs typeface="Arial" panose="020B0604020202020204" pitchFamily="34" charset="0"/>
              </a:rPr>
              <a:t>BEFORE </a:t>
            </a:r>
            <a:r>
              <a:rPr lang="fr-FR" altLang="en-CH" sz="1400" b="1" dirty="0" err="1">
                <a:solidFill>
                  <a:srgbClr val="FF0000"/>
                </a:solidFill>
                <a:latin typeface="Effra" panose="020B0603020203020204" pitchFamily="34" charset="0"/>
                <a:ea typeface="Times New Roman" panose="02020603050405020304" pitchFamily="18" charset="0"/>
                <a:cs typeface="Arial" panose="020B0604020202020204" pitchFamily="34" charset="0"/>
              </a:rPr>
              <a:t>you</a:t>
            </a:r>
            <a:r>
              <a:rPr lang="fr-FR" altLang="en-CH" sz="1400" b="1" dirty="0">
                <a:solidFill>
                  <a:srgbClr val="FF0000"/>
                </a:solidFill>
                <a:latin typeface="Effra" panose="020B0603020203020204" pitchFamily="34" charset="0"/>
                <a:ea typeface="Times New Roman" panose="02020603050405020304" pitchFamily="18" charset="0"/>
                <a:cs typeface="Arial" panose="020B0604020202020204" pitchFamily="34" charset="0"/>
              </a:rPr>
              <a:t> claim </a:t>
            </a:r>
            <a:r>
              <a:rPr lang="fr-FR" altLang="en-CH" sz="1400" b="1" dirty="0" err="1">
                <a:solidFill>
                  <a:srgbClr val="FF0000"/>
                </a:solidFill>
                <a:latin typeface="Effra" panose="020B0603020203020204" pitchFamily="34" charset="0"/>
                <a:ea typeface="Times New Roman" panose="02020603050405020304" pitchFamily="18" charset="0"/>
                <a:cs typeface="Arial" panose="020B0604020202020204" pitchFamily="34" charset="0"/>
              </a:rPr>
              <a:t>always</a:t>
            </a:r>
            <a:r>
              <a:rPr lang="fr-FR" altLang="en-CH" sz="1400" b="1" dirty="0">
                <a:solidFill>
                  <a:srgbClr val="FF0000"/>
                </a:solidFill>
                <a:latin typeface="Effra" panose="020B0603020203020204" pitchFamily="34" charset="0"/>
                <a:ea typeface="Times New Roman" panose="02020603050405020304" pitchFamily="18" charset="0"/>
                <a:cs typeface="Arial" panose="020B0604020202020204" pitchFamily="34" charset="0"/>
              </a:rPr>
              <a:t> </a:t>
            </a:r>
            <a:r>
              <a:rPr kumimoji="0" lang="fr-FR" altLang="en-CH" sz="1400" b="1" i="0" u="none" strike="noStrike" cap="none" normalizeH="0" baseline="0" dirty="0">
                <a:ln>
                  <a:noFill/>
                </a:ln>
                <a:solidFill>
                  <a:srgbClr val="FF0000"/>
                </a:solidFill>
                <a:effectLst/>
                <a:latin typeface="Effra" panose="020B0603020203020204" pitchFamily="34" charset="0"/>
                <a:ea typeface="Times New Roman" panose="02020603050405020304" pitchFamily="18" charset="0"/>
                <a:cs typeface="Arial" panose="020B0604020202020204" pitchFamily="34" charset="0"/>
              </a:rPr>
              <a:t>click on « Offer </a:t>
            </a:r>
            <a:r>
              <a:rPr kumimoji="0" lang="fr-FR" altLang="en-CH" sz="1400" b="1" i="0" u="none" strike="noStrike" cap="none" normalizeH="0" baseline="0" dirty="0" err="1">
                <a:ln>
                  <a:noFill/>
                </a:ln>
                <a:solidFill>
                  <a:srgbClr val="FF0000"/>
                </a:solidFill>
                <a:effectLst/>
                <a:latin typeface="Effra" panose="020B0603020203020204" pitchFamily="34" charset="0"/>
                <a:ea typeface="Times New Roman" panose="02020603050405020304" pitchFamily="18" charset="0"/>
                <a:cs typeface="Arial" panose="020B0604020202020204" pitchFamily="34" charset="0"/>
              </a:rPr>
              <a:t>available</a:t>
            </a:r>
            <a:r>
              <a:rPr kumimoji="0" lang="fr-FR" altLang="en-CH" sz="1400" b="1" i="0" u="none" strike="noStrike" cap="none" normalizeH="0" baseline="0" dirty="0">
                <a:ln>
                  <a:noFill/>
                </a:ln>
                <a:solidFill>
                  <a:srgbClr val="FF0000"/>
                </a:solidFill>
                <a:effectLst/>
                <a:latin typeface="Effra" panose="020B0603020203020204" pitchFamily="34" charset="0"/>
                <a:ea typeface="Times New Roman" panose="02020603050405020304" pitchFamily="18" charset="0"/>
                <a:cs typeface="Arial" panose="020B0604020202020204" pitchFamily="34" charset="0"/>
              </a:rPr>
              <a:t> » to </a:t>
            </a:r>
            <a:r>
              <a:rPr lang="fr-FR" altLang="en-CH" sz="1400" b="1" dirty="0">
                <a:solidFill>
                  <a:srgbClr val="FF0000"/>
                </a:solidFill>
                <a:latin typeface="Effra" panose="020B0603020203020204" pitchFamily="34" charset="0"/>
                <a:ea typeface="Times New Roman" panose="02020603050405020304" pitchFamily="18" charset="0"/>
                <a:cs typeface="Arial" panose="020B0604020202020204" pitchFamily="34" charset="0"/>
              </a:rPr>
              <a:t>first </a:t>
            </a:r>
            <a:r>
              <a:rPr lang="fr-FR" altLang="en-CH" sz="1400" b="1" dirty="0" err="1">
                <a:solidFill>
                  <a:srgbClr val="FF0000"/>
                </a:solidFill>
                <a:latin typeface="Effra" panose="020B0603020203020204" pitchFamily="34" charset="0"/>
                <a:ea typeface="Times New Roman" panose="02020603050405020304" pitchFamily="18" charset="0"/>
                <a:cs typeface="Arial" panose="020B0604020202020204" pitchFamily="34" charset="0"/>
              </a:rPr>
              <a:t>see</a:t>
            </a:r>
            <a:r>
              <a:rPr lang="fr-FR" altLang="en-CH" sz="1400" b="1" dirty="0">
                <a:solidFill>
                  <a:srgbClr val="FF0000"/>
                </a:solidFill>
                <a:latin typeface="Effra" panose="020B0603020203020204" pitchFamily="34" charset="0"/>
                <a:ea typeface="Times New Roman" panose="02020603050405020304" pitchFamily="18" charset="0"/>
                <a:cs typeface="Arial" panose="020B0604020202020204" pitchFamily="34" charset="0"/>
              </a:rPr>
              <a:t> the </a:t>
            </a:r>
            <a:r>
              <a:rPr lang="fr-FR" altLang="en-CH" sz="1400" b="1" dirty="0" err="1">
                <a:solidFill>
                  <a:srgbClr val="FF0000"/>
                </a:solidFill>
                <a:latin typeface="Effra" panose="020B0603020203020204" pitchFamily="34" charset="0"/>
                <a:ea typeface="Times New Roman" panose="02020603050405020304" pitchFamily="18" charset="0"/>
                <a:cs typeface="Arial" panose="020B0604020202020204" pitchFamily="34" charset="0"/>
              </a:rPr>
              <a:t>price</a:t>
            </a:r>
            <a:r>
              <a:rPr lang="fr-FR" altLang="en-CH" sz="1400" b="1" dirty="0">
                <a:solidFill>
                  <a:srgbClr val="FF0000"/>
                </a:solidFill>
                <a:latin typeface="Effra" panose="020B0603020203020204" pitchFamily="34" charset="0"/>
                <a:ea typeface="Times New Roman" panose="02020603050405020304" pitchFamily="18" charset="0"/>
                <a:cs typeface="Arial" panose="020B0604020202020204" pitchFamily="34" charset="0"/>
              </a:rPr>
              <a:t> for the </a:t>
            </a:r>
            <a:r>
              <a:rPr lang="fr-FR" altLang="en-CH" sz="1400" b="1" dirty="0" err="1">
                <a:solidFill>
                  <a:srgbClr val="FF0000"/>
                </a:solidFill>
                <a:latin typeface="Effra" panose="020B0603020203020204" pitchFamily="34" charset="0"/>
                <a:ea typeface="Times New Roman" panose="02020603050405020304" pitchFamily="18" charset="0"/>
                <a:cs typeface="Arial" panose="020B0604020202020204" pitchFamily="34" charset="0"/>
              </a:rPr>
              <a:t>task</a:t>
            </a:r>
            <a:r>
              <a:rPr lang="fr-FR" altLang="en-CH" sz="1400" b="1" dirty="0">
                <a:solidFill>
                  <a:srgbClr val="FF0000"/>
                </a:solidFill>
                <a:latin typeface="Effra" panose="020B0603020203020204" pitchFamily="34" charset="0"/>
                <a:ea typeface="Times New Roman" panose="02020603050405020304" pitchFamily="18" charset="0"/>
                <a:cs typeface="Arial" panose="020B0604020202020204" pitchFamily="34" charset="0"/>
              </a:rPr>
              <a:t> and the volume!</a:t>
            </a:r>
          </a:p>
        </p:txBody>
      </p:sp>
      <p:pic>
        <p:nvPicPr>
          <p:cNvPr id="10" name="Grafik 9">
            <a:extLst>
              <a:ext uri="{FF2B5EF4-FFF2-40B4-BE49-F238E27FC236}">
                <a16:creationId xmlns:a16="http://schemas.microsoft.com/office/drawing/2014/main" id="{1D1C66F8-53C3-3F8F-C2E5-85B47937FCFF}"/>
              </a:ext>
            </a:extLst>
          </p:cNvPr>
          <p:cNvPicPr>
            <a:picLocks noChangeAspect="1"/>
          </p:cNvPicPr>
          <p:nvPr/>
        </p:nvPicPr>
        <p:blipFill>
          <a:blip r:embed="rId6"/>
          <a:stretch>
            <a:fillRect/>
          </a:stretch>
        </p:blipFill>
        <p:spPr>
          <a:xfrm>
            <a:off x="767408" y="2729883"/>
            <a:ext cx="8993447" cy="1266511"/>
          </a:xfrm>
          <a:prstGeom prst="rect">
            <a:avLst/>
          </a:prstGeom>
        </p:spPr>
      </p:pic>
    </p:spTree>
    <p:extLst>
      <p:ext uri="{BB962C8B-B14F-4D97-AF65-F5344CB8AC3E}">
        <p14:creationId xmlns:p14="http://schemas.microsoft.com/office/powerpoint/2010/main" val="17294334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4B02B2-6015-436A-5551-157B1A9FCB74}"/>
            </a:ext>
          </a:extLst>
        </p:cNvPr>
        <p:cNvGrpSpPr/>
        <p:nvPr/>
      </p:nvGrpSpPr>
      <p:grpSpPr>
        <a:xfrm>
          <a:off x="0" y="0"/>
          <a:ext cx="0" cy="0"/>
          <a:chOff x="0" y="0"/>
          <a:chExt cx="0" cy="0"/>
        </a:xfrm>
      </p:grpSpPr>
      <p:graphicFrame>
        <p:nvGraphicFramePr>
          <p:cNvPr id="7" name="Objekt 6" hidden="1">
            <a:extLst>
              <a:ext uri="{FF2B5EF4-FFF2-40B4-BE49-F238E27FC236}">
                <a16:creationId xmlns:a16="http://schemas.microsoft.com/office/drawing/2014/main" id="{93543CB5-BDA8-09AF-0A3B-860EB3927F52}"/>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06" imgH="306" progId="TCLayout.ActiveDocument.1">
                  <p:embed/>
                </p:oleObj>
              </mc:Choice>
              <mc:Fallback>
                <p:oleObj name="think-cell Folie" r:id="rId4" imgW="306" imgH="306" progId="TCLayout.ActiveDocument.1">
                  <p:embed/>
                  <p:pic>
                    <p:nvPicPr>
                      <p:cNvPr id="7" name="Objekt 6" hidden="1">
                        <a:extLst>
                          <a:ext uri="{FF2B5EF4-FFF2-40B4-BE49-F238E27FC236}">
                            <a16:creationId xmlns:a16="http://schemas.microsoft.com/office/drawing/2014/main" id="{D8CD3263-4E1C-05B5-C538-DA3A65959E47}"/>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B8528D53-7D00-06F2-48CD-D03A00F5C841}"/>
              </a:ext>
            </a:extLst>
          </p:cNvPr>
          <p:cNvSpPr>
            <a:spLocks noGrp="1"/>
          </p:cNvSpPr>
          <p:nvPr>
            <p:ph type="title"/>
          </p:nvPr>
        </p:nvSpPr>
        <p:spPr bwMode="gray">
          <a:xfrm>
            <a:off x="1020000" y="896691"/>
            <a:ext cx="10152000" cy="546303"/>
          </a:xfrm>
        </p:spPr>
        <p:txBody>
          <a:bodyPr vert="horz"/>
          <a:lstStyle/>
          <a:p>
            <a:r>
              <a:rPr lang="de-DE" dirty="0"/>
              <a:t>How </a:t>
            </a:r>
            <a:r>
              <a:rPr lang="de-DE" dirty="0" err="1"/>
              <a:t>to</a:t>
            </a:r>
            <a:r>
              <a:rPr lang="de-DE" dirty="0"/>
              <a:t> </a:t>
            </a:r>
            <a:r>
              <a:rPr lang="de-DE" dirty="0" err="1"/>
              <a:t>claim</a:t>
            </a:r>
            <a:r>
              <a:rPr lang="de-DE" dirty="0"/>
              <a:t> a </a:t>
            </a:r>
            <a:r>
              <a:rPr lang="de-DE" dirty="0" err="1"/>
              <a:t>submission</a:t>
            </a:r>
            <a:r>
              <a:rPr lang="de-DE" dirty="0"/>
              <a:t> – 2 </a:t>
            </a:r>
          </a:p>
        </p:txBody>
      </p:sp>
      <p:sp>
        <p:nvSpPr>
          <p:cNvPr id="6" name="Foliennummernplatzhalter 5">
            <a:extLst>
              <a:ext uri="{FF2B5EF4-FFF2-40B4-BE49-F238E27FC236}">
                <a16:creationId xmlns:a16="http://schemas.microsoft.com/office/drawing/2014/main" id="{35E49436-BA8A-B7F4-7C82-CB44E7BB703B}"/>
              </a:ext>
            </a:extLst>
          </p:cNvPr>
          <p:cNvSpPr>
            <a:spLocks noGrp="1"/>
          </p:cNvSpPr>
          <p:nvPr>
            <p:ph type="sldNum" sz="quarter" idx="11"/>
          </p:nvPr>
        </p:nvSpPr>
        <p:spPr bwMode="gray"/>
        <p:txBody>
          <a:bodyPr/>
          <a:lstStyle/>
          <a:p>
            <a:fld id="{2D3ABA89-5E62-48D8-9951-C2FF3009A26F}" type="slidenum">
              <a:rPr lang="de-DE" smtClean="0"/>
              <a:pPr/>
              <a:t>10</a:t>
            </a:fld>
            <a:endParaRPr lang="de-DE" dirty="0"/>
          </a:p>
        </p:txBody>
      </p:sp>
      <p:sp>
        <p:nvSpPr>
          <p:cNvPr id="17" name="Rectangle 9">
            <a:extLst>
              <a:ext uri="{FF2B5EF4-FFF2-40B4-BE49-F238E27FC236}">
                <a16:creationId xmlns:a16="http://schemas.microsoft.com/office/drawing/2014/main" id="{31431D41-D460-0B60-7247-D60024A35C33}"/>
              </a:ext>
            </a:extLst>
          </p:cNvPr>
          <p:cNvSpPr>
            <a:spLocks noChangeArrowheads="1"/>
          </p:cNvSpPr>
          <p:nvPr/>
        </p:nvSpPr>
        <p:spPr bwMode="auto">
          <a:xfrm>
            <a:off x="2855640" y="4293096"/>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H"/>
          </a:p>
        </p:txBody>
      </p:sp>
      <p:sp>
        <p:nvSpPr>
          <p:cNvPr id="18" name="Rectangle 10">
            <a:extLst>
              <a:ext uri="{FF2B5EF4-FFF2-40B4-BE49-F238E27FC236}">
                <a16:creationId xmlns:a16="http://schemas.microsoft.com/office/drawing/2014/main" id="{0D339063-CB04-A519-1259-23BA44963977}"/>
              </a:ext>
            </a:extLst>
          </p:cNvPr>
          <p:cNvSpPr>
            <a:spLocks noChangeArrowheads="1"/>
          </p:cNvSpPr>
          <p:nvPr/>
        </p:nvSpPr>
        <p:spPr bwMode="auto">
          <a:xfrm>
            <a:off x="2855640" y="5931396"/>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H"/>
          </a:p>
        </p:txBody>
      </p:sp>
      <p:sp>
        <p:nvSpPr>
          <p:cNvPr id="12" name="Textfeld 11">
            <a:extLst>
              <a:ext uri="{FF2B5EF4-FFF2-40B4-BE49-F238E27FC236}">
                <a16:creationId xmlns:a16="http://schemas.microsoft.com/office/drawing/2014/main" id="{341BFD74-FE8D-B43B-9E16-312884334F48}"/>
              </a:ext>
            </a:extLst>
          </p:cNvPr>
          <p:cNvSpPr txBox="1"/>
          <p:nvPr/>
        </p:nvSpPr>
        <p:spPr>
          <a:xfrm>
            <a:off x="911424" y="1584696"/>
            <a:ext cx="6097162" cy="954107"/>
          </a:xfrm>
          <a:prstGeom prst="rect">
            <a:avLst/>
          </a:prstGeom>
          <a:noFill/>
        </p:spPr>
        <p:txBody>
          <a:bodyPr wrap="square">
            <a:spAutoFit/>
          </a:bodyPr>
          <a:lstStyle/>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fr-FR" altLang="en-CH" sz="1400" b="1" i="0" u="none" strike="noStrike" cap="none" normalizeH="0" baseline="0" dirty="0">
                <a:ln>
                  <a:noFill/>
                </a:ln>
                <a:solidFill>
                  <a:srgbClr val="FF0000"/>
                </a:solidFill>
                <a:effectLst/>
                <a:latin typeface="Effra" panose="020B0603020203020204" pitchFamily="34" charset="0"/>
                <a:ea typeface="DengXian" panose="02010600030101010101" pitchFamily="2" charset="-122"/>
                <a:cs typeface="Arial" panose="020B0604020202020204" pitchFamily="34" charset="0"/>
              </a:rPr>
              <a:t>ALSO </a:t>
            </a:r>
            <a:r>
              <a:rPr kumimoji="0" lang="fr-FR" altLang="en-CH" sz="1400" b="1" i="0" u="none" strike="noStrike" cap="none" normalizeH="0" baseline="0" dirty="0" err="1">
                <a:ln>
                  <a:noFill/>
                </a:ln>
                <a:solidFill>
                  <a:srgbClr val="FF0000"/>
                </a:solidFill>
                <a:effectLst/>
                <a:latin typeface="Effra" panose="020B0603020203020204" pitchFamily="34" charset="0"/>
                <a:ea typeface="DengXian" panose="02010600030101010101" pitchFamily="2" charset="-122"/>
                <a:cs typeface="Arial" panose="020B0604020202020204" pitchFamily="34" charset="0"/>
              </a:rPr>
              <a:t>always</a:t>
            </a:r>
            <a:r>
              <a:rPr kumimoji="0" lang="fr-FR" altLang="en-CH" sz="1400" b="1" i="0" u="none" strike="noStrike" cap="none" normalizeH="0" baseline="0" dirty="0">
                <a:ln>
                  <a:noFill/>
                </a:ln>
                <a:solidFill>
                  <a:srgbClr val="FF0000"/>
                </a:solidFill>
                <a:effectLst/>
                <a:latin typeface="Effra" panose="020B0603020203020204" pitchFamily="34" charset="0"/>
                <a:ea typeface="DengXian" panose="02010600030101010101" pitchFamily="2" charset="-122"/>
                <a:cs typeface="Arial" panose="020B0604020202020204" pitchFamily="34" charset="0"/>
              </a:rPr>
              <a:t> open the files first to </a:t>
            </a:r>
            <a:r>
              <a:rPr kumimoji="0" lang="fr-FR" altLang="en-CH" sz="1400" b="1" i="0" u="none" strike="noStrike" cap="none" normalizeH="0" baseline="0" dirty="0" err="1">
                <a:ln>
                  <a:noFill/>
                </a:ln>
                <a:solidFill>
                  <a:srgbClr val="FF0000"/>
                </a:solidFill>
                <a:effectLst/>
                <a:latin typeface="Effra" panose="020B0603020203020204" pitchFamily="34" charset="0"/>
                <a:ea typeface="DengXian" panose="02010600030101010101" pitchFamily="2" charset="-122"/>
                <a:cs typeface="Arial" panose="020B0604020202020204" pitchFamily="34" charset="0"/>
              </a:rPr>
              <a:t>see</a:t>
            </a:r>
            <a:r>
              <a:rPr kumimoji="0" lang="fr-FR" altLang="en-CH" sz="1400" b="1" i="0" u="none" strike="noStrike" cap="none" normalizeH="0" baseline="0" dirty="0">
                <a:ln>
                  <a:noFill/>
                </a:ln>
                <a:solidFill>
                  <a:srgbClr val="FF0000"/>
                </a:solidFill>
                <a:effectLst/>
                <a:latin typeface="Effra" panose="020B0603020203020204" pitchFamily="34" charset="0"/>
                <a:ea typeface="DengXian" panose="02010600030101010101" pitchFamily="2" charset="-122"/>
                <a:cs typeface="Arial" panose="020B0604020202020204" pitchFamily="34" charset="0"/>
              </a:rPr>
              <a:t> </a:t>
            </a:r>
            <a:r>
              <a:rPr kumimoji="0" lang="fr-FR" altLang="en-CH" sz="1400" b="1" i="0" u="none" strike="noStrike" cap="none" normalizeH="0" baseline="0" dirty="0" err="1">
                <a:ln>
                  <a:noFill/>
                </a:ln>
                <a:solidFill>
                  <a:srgbClr val="FF0000"/>
                </a:solidFill>
                <a:effectLst/>
                <a:latin typeface="Effra" panose="020B0603020203020204" pitchFamily="34" charset="0"/>
                <a:ea typeface="DengXian" panose="02010600030101010101" pitchFamily="2" charset="-122"/>
                <a:cs typeface="Arial" panose="020B0604020202020204" pitchFamily="34" charset="0"/>
              </a:rPr>
              <a:t>whether</a:t>
            </a:r>
            <a:r>
              <a:rPr kumimoji="0" lang="fr-FR" altLang="en-CH" sz="1400" b="1" i="0" u="none" strike="noStrike" cap="none" normalizeH="0" baseline="0" dirty="0">
                <a:ln>
                  <a:noFill/>
                </a:ln>
                <a:solidFill>
                  <a:srgbClr val="FF0000"/>
                </a:solidFill>
                <a:effectLst/>
                <a:latin typeface="Effra" panose="020B0603020203020204" pitchFamily="34" charset="0"/>
                <a:ea typeface="DengXian" panose="02010600030101010101" pitchFamily="2" charset="-122"/>
                <a:cs typeface="Arial" panose="020B0604020202020204" pitchFamily="34" charset="0"/>
              </a:rPr>
              <a:t> </a:t>
            </a:r>
            <a:r>
              <a:rPr kumimoji="0" lang="fr-FR" altLang="en-CH" sz="1400" b="1" i="0" u="none" strike="noStrike" cap="none" normalizeH="0" baseline="0" dirty="0" err="1">
                <a:ln>
                  <a:noFill/>
                </a:ln>
                <a:solidFill>
                  <a:srgbClr val="FF0000"/>
                </a:solidFill>
                <a:effectLst/>
                <a:latin typeface="Effra" panose="020B0603020203020204" pitchFamily="34" charset="0"/>
                <a:ea typeface="DengXian" panose="02010600030101010101" pitchFamily="2" charset="-122"/>
                <a:cs typeface="Arial" panose="020B0604020202020204" pitchFamily="34" charset="0"/>
              </a:rPr>
              <a:t>you</a:t>
            </a:r>
            <a:r>
              <a:rPr kumimoji="0" lang="fr-FR" altLang="en-CH" sz="1400" b="1" i="0" u="none" strike="noStrike" cap="none" normalizeH="0" baseline="0" dirty="0">
                <a:ln>
                  <a:noFill/>
                </a:ln>
                <a:solidFill>
                  <a:srgbClr val="FF0000"/>
                </a:solidFill>
                <a:effectLst/>
                <a:latin typeface="Effra" panose="020B0603020203020204" pitchFamily="34" charset="0"/>
                <a:ea typeface="DengXian" panose="02010600030101010101" pitchFamily="2" charset="-122"/>
                <a:cs typeface="Arial" panose="020B0604020202020204" pitchFamily="34" charset="0"/>
              </a:rPr>
              <a:t> are </a:t>
            </a:r>
            <a:r>
              <a:rPr lang="fr-FR" altLang="en-CH" sz="1400" b="1" dirty="0">
                <a:solidFill>
                  <a:srgbClr val="FF0000"/>
                </a:solidFill>
                <a:latin typeface="Effra" panose="020B0603020203020204" pitchFamily="34" charset="0"/>
                <a:ea typeface="DengXian" panose="02010600030101010101" pitchFamily="2" charset="-122"/>
                <a:cs typeface="Arial" panose="020B0604020202020204" pitchFamily="34" charset="0"/>
              </a:rPr>
              <a:t>the right </a:t>
            </a:r>
            <a:r>
              <a:rPr lang="fr-FR" altLang="en-CH" sz="1400" b="1" dirty="0" err="1">
                <a:solidFill>
                  <a:srgbClr val="FF0000"/>
                </a:solidFill>
                <a:latin typeface="Effra" panose="020B0603020203020204" pitchFamily="34" charset="0"/>
                <a:ea typeface="DengXian" panose="02010600030101010101" pitchFamily="2" charset="-122"/>
                <a:cs typeface="Arial" panose="020B0604020202020204" pitchFamily="34" charset="0"/>
              </a:rPr>
              <a:t>person</a:t>
            </a:r>
            <a:r>
              <a:rPr lang="fr-FR" altLang="en-CH" sz="1400" b="1" dirty="0">
                <a:solidFill>
                  <a:srgbClr val="FF0000"/>
                </a:solidFill>
                <a:latin typeface="Effra" panose="020B0603020203020204" pitchFamily="34" charset="0"/>
                <a:ea typeface="DengXian" panose="02010600030101010101" pitchFamily="2" charset="-122"/>
                <a:cs typeface="Arial" panose="020B0604020202020204" pitchFamily="34" charset="0"/>
              </a:rPr>
              <a:t> for the job. </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fr-FR" altLang="en-CH" sz="1400" dirty="0" err="1">
                <a:solidFill>
                  <a:srgbClr val="000000"/>
                </a:solidFill>
                <a:latin typeface="Effra" panose="020B0603020203020204" pitchFamily="34" charset="0"/>
                <a:ea typeface="DengXian" panose="02010600030101010101" pitchFamily="2" charset="-122"/>
                <a:cs typeface="Arial" panose="020B0604020202020204" pitchFamily="34" charset="0"/>
              </a:rPr>
              <a:t>Double-click</a:t>
            </a:r>
            <a:r>
              <a:rPr lang="fr-FR" altLang="en-CH" sz="1400" dirty="0">
                <a:solidFill>
                  <a:srgbClr val="000000"/>
                </a:solidFill>
                <a:latin typeface="Effra" panose="020B0603020203020204" pitchFamily="34" charset="0"/>
                <a:ea typeface="DengXian" panose="02010600030101010101" pitchFamily="2" charset="-122"/>
                <a:cs typeface="Arial" panose="020B0604020202020204" pitchFamily="34" charset="0"/>
              </a:rPr>
              <a:t> on the </a:t>
            </a:r>
            <a:r>
              <a:rPr lang="fr-FR" altLang="en-CH" sz="1400" dirty="0" err="1">
                <a:solidFill>
                  <a:srgbClr val="000000"/>
                </a:solidFill>
                <a:latin typeface="Effra" panose="020B0603020203020204" pitchFamily="34" charset="0"/>
                <a:ea typeface="DengXian" panose="02010600030101010101" pitchFamily="2" charset="-122"/>
                <a:cs typeface="Arial" panose="020B0604020202020204" pitchFamily="34" charset="0"/>
              </a:rPr>
              <a:t>submission</a:t>
            </a:r>
            <a:r>
              <a:rPr lang="fr-FR" altLang="en-CH" sz="1400" dirty="0">
                <a:solidFill>
                  <a:srgbClr val="000000"/>
                </a:solidFill>
                <a:latin typeface="Effra" panose="020B0603020203020204" pitchFamily="34" charset="0"/>
                <a:ea typeface="DengXian" panose="02010600030101010101" pitchFamily="2" charset="-122"/>
                <a:cs typeface="Arial" panose="020B0604020202020204" pitchFamily="34" charset="0"/>
              </a:rPr>
              <a:t> and go to « Files ». Then click on </a:t>
            </a:r>
            <a:r>
              <a:rPr lang="fr-FR" altLang="en-CH" sz="1400" dirty="0" err="1">
                <a:solidFill>
                  <a:srgbClr val="000000"/>
                </a:solidFill>
                <a:latin typeface="Effra" panose="020B0603020203020204" pitchFamily="34" charset="0"/>
                <a:ea typeface="DengXian" panose="02010600030101010101" pitchFamily="2" charset="-122"/>
                <a:cs typeface="Arial" panose="020B0604020202020204" pitchFamily="34" charset="0"/>
              </a:rPr>
              <a:t>Preview</a:t>
            </a:r>
            <a:r>
              <a:rPr lang="fr-FR" altLang="en-CH" sz="1400" dirty="0">
                <a:solidFill>
                  <a:srgbClr val="000000"/>
                </a:solidFill>
                <a:latin typeface="Effra" panose="020B0603020203020204" pitchFamily="34" charset="0"/>
                <a:ea typeface="DengXian" panose="02010600030101010101" pitchFamily="2" charset="-122"/>
                <a:cs typeface="Arial" panose="020B0604020202020204" pitchFamily="34" charset="0"/>
              </a:rPr>
              <a:t> &gt; all Files in GLT</a:t>
            </a:r>
            <a:endParaRPr kumimoji="0" lang="fr-FR" altLang="en-CH" sz="1400" b="0" i="0" u="none" strike="noStrike" cap="none" normalizeH="0" baseline="0" dirty="0">
              <a:ln>
                <a:noFill/>
              </a:ln>
              <a:solidFill>
                <a:srgbClr val="000000"/>
              </a:solidFill>
              <a:effectLst/>
              <a:latin typeface="Effra" panose="020B0603020203020204" pitchFamily="34" charset="0"/>
              <a:ea typeface="DengXian" panose="02010600030101010101" pitchFamily="2" charset="-122"/>
              <a:cs typeface="Aptos" panose="020B0004020202020204" pitchFamily="34" charset="0"/>
            </a:endParaRPr>
          </a:p>
        </p:txBody>
      </p:sp>
      <p:pic>
        <p:nvPicPr>
          <p:cNvPr id="14" name="Grafik 13">
            <a:extLst>
              <a:ext uri="{FF2B5EF4-FFF2-40B4-BE49-F238E27FC236}">
                <a16:creationId xmlns:a16="http://schemas.microsoft.com/office/drawing/2014/main" id="{547271FA-CF5C-741B-799D-20ABAD2EDEB1}"/>
              </a:ext>
            </a:extLst>
          </p:cNvPr>
          <p:cNvPicPr>
            <a:picLocks noChangeAspect="1"/>
          </p:cNvPicPr>
          <p:nvPr/>
        </p:nvPicPr>
        <p:blipFill>
          <a:blip r:embed="rId6"/>
          <a:stretch>
            <a:fillRect/>
          </a:stretch>
        </p:blipFill>
        <p:spPr>
          <a:xfrm>
            <a:off x="1127448" y="2680504"/>
            <a:ext cx="10828080" cy="2908733"/>
          </a:xfrm>
          <a:prstGeom prst="rect">
            <a:avLst/>
          </a:prstGeom>
        </p:spPr>
      </p:pic>
    </p:spTree>
    <p:extLst>
      <p:ext uri="{BB962C8B-B14F-4D97-AF65-F5344CB8AC3E}">
        <p14:creationId xmlns:p14="http://schemas.microsoft.com/office/powerpoint/2010/main" val="36414981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72E80D-9503-533E-09CC-09A25CE2229D}"/>
            </a:ext>
          </a:extLst>
        </p:cNvPr>
        <p:cNvGrpSpPr/>
        <p:nvPr/>
      </p:nvGrpSpPr>
      <p:grpSpPr>
        <a:xfrm>
          <a:off x="0" y="0"/>
          <a:ext cx="0" cy="0"/>
          <a:chOff x="0" y="0"/>
          <a:chExt cx="0" cy="0"/>
        </a:xfrm>
      </p:grpSpPr>
      <p:graphicFrame>
        <p:nvGraphicFramePr>
          <p:cNvPr id="7" name="Objekt 6" hidden="1">
            <a:extLst>
              <a:ext uri="{FF2B5EF4-FFF2-40B4-BE49-F238E27FC236}">
                <a16:creationId xmlns:a16="http://schemas.microsoft.com/office/drawing/2014/main" id="{0163999D-F1F1-464E-5D6E-8268CEB6236A}"/>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06" imgH="306" progId="TCLayout.ActiveDocument.1">
                  <p:embed/>
                </p:oleObj>
              </mc:Choice>
              <mc:Fallback>
                <p:oleObj name="think-cell Folie" r:id="rId4" imgW="306" imgH="306" progId="TCLayout.ActiveDocument.1">
                  <p:embed/>
                  <p:pic>
                    <p:nvPicPr>
                      <p:cNvPr id="7" name="Objekt 6" hidden="1">
                        <a:extLst>
                          <a:ext uri="{FF2B5EF4-FFF2-40B4-BE49-F238E27FC236}">
                            <a16:creationId xmlns:a16="http://schemas.microsoft.com/office/drawing/2014/main" id="{D8CD3263-4E1C-05B5-C538-DA3A65959E47}"/>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5A8CAD9B-CFAD-D47E-3581-A804937455BA}"/>
              </a:ext>
            </a:extLst>
          </p:cNvPr>
          <p:cNvSpPr>
            <a:spLocks noGrp="1"/>
          </p:cNvSpPr>
          <p:nvPr>
            <p:ph type="title"/>
          </p:nvPr>
        </p:nvSpPr>
        <p:spPr bwMode="gray">
          <a:xfrm>
            <a:off x="1020000" y="896691"/>
            <a:ext cx="10152000" cy="546303"/>
          </a:xfrm>
        </p:spPr>
        <p:txBody>
          <a:bodyPr vert="horz"/>
          <a:lstStyle/>
          <a:p>
            <a:r>
              <a:rPr lang="de-DE" dirty="0"/>
              <a:t>How </a:t>
            </a:r>
            <a:r>
              <a:rPr lang="de-DE" dirty="0" err="1"/>
              <a:t>to</a:t>
            </a:r>
            <a:r>
              <a:rPr lang="de-DE" dirty="0"/>
              <a:t> </a:t>
            </a:r>
            <a:r>
              <a:rPr lang="de-DE" dirty="0" err="1"/>
              <a:t>claim</a:t>
            </a:r>
            <a:r>
              <a:rPr lang="de-DE" dirty="0"/>
              <a:t> a </a:t>
            </a:r>
            <a:r>
              <a:rPr lang="de-DE" dirty="0" err="1"/>
              <a:t>submission</a:t>
            </a:r>
            <a:r>
              <a:rPr lang="de-DE" dirty="0"/>
              <a:t> – 3</a:t>
            </a:r>
          </a:p>
        </p:txBody>
      </p:sp>
      <p:sp>
        <p:nvSpPr>
          <p:cNvPr id="6" name="Foliennummernplatzhalter 5">
            <a:extLst>
              <a:ext uri="{FF2B5EF4-FFF2-40B4-BE49-F238E27FC236}">
                <a16:creationId xmlns:a16="http://schemas.microsoft.com/office/drawing/2014/main" id="{B3739DA0-E113-517F-8975-4957E42F265E}"/>
              </a:ext>
            </a:extLst>
          </p:cNvPr>
          <p:cNvSpPr>
            <a:spLocks noGrp="1"/>
          </p:cNvSpPr>
          <p:nvPr>
            <p:ph type="sldNum" sz="quarter" idx="11"/>
          </p:nvPr>
        </p:nvSpPr>
        <p:spPr bwMode="gray"/>
        <p:txBody>
          <a:bodyPr/>
          <a:lstStyle/>
          <a:p>
            <a:fld id="{2D3ABA89-5E62-48D8-9951-C2FF3009A26F}" type="slidenum">
              <a:rPr lang="de-DE" smtClean="0"/>
              <a:pPr/>
              <a:t>11</a:t>
            </a:fld>
            <a:endParaRPr lang="de-DE" dirty="0"/>
          </a:p>
        </p:txBody>
      </p:sp>
      <p:sp>
        <p:nvSpPr>
          <p:cNvPr id="17" name="Rectangle 9">
            <a:extLst>
              <a:ext uri="{FF2B5EF4-FFF2-40B4-BE49-F238E27FC236}">
                <a16:creationId xmlns:a16="http://schemas.microsoft.com/office/drawing/2014/main" id="{A8A47AFD-ADE5-1AA2-95D9-0197C9258F5A}"/>
              </a:ext>
            </a:extLst>
          </p:cNvPr>
          <p:cNvSpPr>
            <a:spLocks noChangeArrowheads="1"/>
          </p:cNvSpPr>
          <p:nvPr/>
        </p:nvSpPr>
        <p:spPr bwMode="auto">
          <a:xfrm>
            <a:off x="2855640" y="4293096"/>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H"/>
          </a:p>
        </p:txBody>
      </p:sp>
      <p:sp>
        <p:nvSpPr>
          <p:cNvPr id="18" name="Rectangle 10">
            <a:extLst>
              <a:ext uri="{FF2B5EF4-FFF2-40B4-BE49-F238E27FC236}">
                <a16:creationId xmlns:a16="http://schemas.microsoft.com/office/drawing/2014/main" id="{78102B88-61B9-2FEE-B7A4-8D048104D82A}"/>
              </a:ext>
            </a:extLst>
          </p:cNvPr>
          <p:cNvSpPr>
            <a:spLocks noChangeArrowheads="1"/>
          </p:cNvSpPr>
          <p:nvPr/>
        </p:nvSpPr>
        <p:spPr bwMode="auto">
          <a:xfrm>
            <a:off x="2855640" y="5931396"/>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H"/>
          </a:p>
        </p:txBody>
      </p:sp>
      <p:sp>
        <p:nvSpPr>
          <p:cNvPr id="20" name="Textfeld 19">
            <a:extLst>
              <a:ext uri="{FF2B5EF4-FFF2-40B4-BE49-F238E27FC236}">
                <a16:creationId xmlns:a16="http://schemas.microsoft.com/office/drawing/2014/main" id="{4C660C02-4ECB-A527-39AF-EB67C2E17366}"/>
              </a:ext>
            </a:extLst>
          </p:cNvPr>
          <p:cNvSpPr txBox="1"/>
          <p:nvPr/>
        </p:nvSpPr>
        <p:spPr>
          <a:xfrm>
            <a:off x="985454" y="1502785"/>
            <a:ext cx="9069324" cy="307777"/>
          </a:xfrm>
          <a:prstGeom prst="rect">
            <a:avLst/>
          </a:prstGeom>
          <a:noFill/>
        </p:spPr>
        <p:txBody>
          <a:bodyPr wrap="square">
            <a:spAutoFit/>
          </a:bodyPr>
          <a:lstStyle/>
          <a:p>
            <a:pPr marR="0" lvl="0" algn="l" defTabSz="914400" rtl="0" eaLnBrk="0" fontAlgn="base" latinLnBrk="0" hangingPunct="0">
              <a:lnSpc>
                <a:spcPct val="100000"/>
              </a:lnSpc>
              <a:spcBef>
                <a:spcPct val="0"/>
              </a:spcBef>
              <a:spcAft>
                <a:spcPct val="0"/>
              </a:spcAft>
              <a:buClrTx/>
              <a:buSzTx/>
              <a:tabLst/>
            </a:pPr>
            <a:r>
              <a:rPr lang="fr-FR" altLang="en-CH" sz="1400" dirty="0" err="1">
                <a:solidFill>
                  <a:srgbClr val="000000"/>
                </a:solidFill>
                <a:latin typeface="Effra" panose="020B0603020203020204" pitchFamily="34" charset="0"/>
                <a:ea typeface="Times New Roman" panose="02020603050405020304" pitchFamily="18" charset="0"/>
                <a:cs typeface="Arial" panose="020B0604020202020204" pitchFamily="34" charset="0"/>
              </a:rPr>
              <a:t>When</a:t>
            </a:r>
            <a:r>
              <a:rPr lang="fr-FR" altLang="en-CH" sz="1400" dirty="0">
                <a:solidFill>
                  <a:srgbClr val="000000"/>
                </a:solidFill>
                <a:latin typeface="Effra" panose="020B0603020203020204" pitchFamily="34" charset="0"/>
                <a:ea typeface="Times New Roman" panose="02020603050405020304" pitchFamily="18" charset="0"/>
                <a:cs typeface="Arial" panose="020B0604020202020204" pitchFamily="34" charset="0"/>
              </a:rPr>
              <a:t> </a:t>
            </a:r>
            <a:r>
              <a:rPr lang="fr-FR" altLang="en-CH" sz="1400" dirty="0" err="1">
                <a:solidFill>
                  <a:srgbClr val="000000"/>
                </a:solidFill>
                <a:latin typeface="Effra" panose="020B0603020203020204" pitchFamily="34" charset="0"/>
                <a:ea typeface="Times New Roman" panose="02020603050405020304" pitchFamily="18" charset="0"/>
                <a:cs typeface="Arial" panose="020B0604020202020204" pitchFamily="34" charset="0"/>
              </a:rPr>
              <a:t>you</a:t>
            </a:r>
            <a:r>
              <a:rPr lang="fr-FR" altLang="en-CH" sz="1400" dirty="0">
                <a:solidFill>
                  <a:srgbClr val="000000"/>
                </a:solidFill>
                <a:latin typeface="Effra" panose="020B0603020203020204" pitchFamily="34" charset="0"/>
                <a:ea typeface="Times New Roman" panose="02020603050405020304" pitchFamily="18" charset="0"/>
                <a:cs typeface="Arial" panose="020B0604020202020204" pitchFamily="34" charset="0"/>
              </a:rPr>
              <a:t> are </a:t>
            </a:r>
            <a:r>
              <a:rPr lang="fr-FR" altLang="en-CH" sz="1400" dirty="0" err="1">
                <a:solidFill>
                  <a:srgbClr val="000000"/>
                </a:solidFill>
                <a:latin typeface="Effra" panose="020B0603020203020204" pitchFamily="34" charset="0"/>
                <a:ea typeface="Times New Roman" panose="02020603050405020304" pitchFamily="18" charset="0"/>
                <a:cs typeface="Arial" panose="020B0604020202020204" pitchFamily="34" charset="0"/>
              </a:rPr>
              <a:t>ready</a:t>
            </a:r>
            <a:r>
              <a:rPr lang="fr-FR" altLang="en-CH" sz="1400" dirty="0">
                <a:solidFill>
                  <a:srgbClr val="000000"/>
                </a:solidFill>
                <a:latin typeface="Effra" panose="020B0603020203020204" pitchFamily="34" charset="0"/>
                <a:ea typeface="Times New Roman" panose="02020603050405020304" pitchFamily="18" charset="0"/>
                <a:cs typeface="Arial" panose="020B0604020202020204" pitchFamily="34" charset="0"/>
              </a:rPr>
              <a:t> to claim the </a:t>
            </a:r>
            <a:r>
              <a:rPr lang="fr-FR" altLang="en-CH" sz="1400" dirty="0" err="1">
                <a:solidFill>
                  <a:srgbClr val="000000"/>
                </a:solidFill>
                <a:latin typeface="Effra" panose="020B0603020203020204" pitchFamily="34" charset="0"/>
                <a:ea typeface="Times New Roman" panose="02020603050405020304" pitchFamily="18" charset="0"/>
                <a:cs typeface="Arial" panose="020B0604020202020204" pitchFamily="34" charset="0"/>
              </a:rPr>
              <a:t>task</a:t>
            </a:r>
            <a:r>
              <a:rPr lang="fr-FR" altLang="en-CH" sz="1400" dirty="0">
                <a:solidFill>
                  <a:srgbClr val="000000"/>
                </a:solidFill>
                <a:latin typeface="Effra" panose="020B0603020203020204" pitchFamily="34" charset="0"/>
                <a:ea typeface="Times New Roman" panose="02020603050405020304" pitchFamily="18" charset="0"/>
                <a:cs typeface="Arial" panose="020B0604020202020204" pitchFamily="34" charset="0"/>
              </a:rPr>
              <a:t> and start </a:t>
            </a:r>
            <a:r>
              <a:rPr lang="fr-FR" altLang="en-CH" sz="1400" dirty="0" err="1">
                <a:solidFill>
                  <a:srgbClr val="000000"/>
                </a:solidFill>
                <a:latin typeface="Effra" panose="020B0603020203020204" pitchFamily="34" charset="0"/>
                <a:ea typeface="Times New Roman" panose="02020603050405020304" pitchFamily="18" charset="0"/>
                <a:cs typeface="Arial" panose="020B0604020202020204" pitchFamily="34" charset="0"/>
              </a:rPr>
              <a:t>working</a:t>
            </a:r>
            <a:r>
              <a:rPr lang="fr-FR" altLang="en-CH" sz="1400" dirty="0">
                <a:solidFill>
                  <a:srgbClr val="000000"/>
                </a:solidFill>
                <a:latin typeface="Effra" panose="020B0603020203020204" pitchFamily="34" charset="0"/>
                <a:ea typeface="Times New Roman" panose="02020603050405020304" pitchFamily="18" charset="0"/>
                <a:cs typeface="Arial" panose="020B0604020202020204" pitchFamily="34" charset="0"/>
              </a:rPr>
              <a:t>, c</a:t>
            </a:r>
            <a:r>
              <a:rPr kumimoji="0" lang="fr-FR" altLang="en-CH" sz="1400" b="0" i="0" u="none" strike="noStrike" cap="none" normalizeH="0" baseline="0" dirty="0">
                <a:ln>
                  <a:noFill/>
                </a:ln>
                <a:solidFill>
                  <a:srgbClr val="000000"/>
                </a:solidFill>
                <a:effectLst/>
                <a:latin typeface="Effra" panose="020B0603020203020204" pitchFamily="34" charset="0"/>
                <a:ea typeface="Times New Roman" panose="02020603050405020304" pitchFamily="18" charset="0"/>
                <a:cs typeface="Arial" panose="020B0604020202020204" pitchFamily="34" charset="0"/>
              </a:rPr>
              <a:t>lick on «Claim » or the « Manage » </a:t>
            </a:r>
            <a:r>
              <a:rPr kumimoji="0" lang="fr-FR" altLang="en-CH" sz="1400" b="0" i="0" u="none" strike="noStrike" cap="none" normalizeH="0" baseline="0" dirty="0" err="1">
                <a:ln>
                  <a:noFill/>
                </a:ln>
                <a:solidFill>
                  <a:srgbClr val="000000"/>
                </a:solidFill>
                <a:effectLst/>
                <a:latin typeface="Effra" panose="020B0603020203020204" pitchFamily="34" charset="0"/>
                <a:ea typeface="Times New Roman" panose="02020603050405020304" pitchFamily="18" charset="0"/>
                <a:cs typeface="Arial" panose="020B0604020202020204" pitchFamily="34" charset="0"/>
              </a:rPr>
              <a:t>button</a:t>
            </a:r>
            <a:r>
              <a:rPr kumimoji="0" lang="fr-FR" altLang="en-CH" sz="1400" b="0" i="0" u="none" strike="noStrike" cap="none" normalizeH="0" baseline="0" dirty="0">
                <a:ln>
                  <a:noFill/>
                </a:ln>
                <a:solidFill>
                  <a:srgbClr val="000000"/>
                </a:solidFill>
                <a:effectLst/>
                <a:latin typeface="Effra" panose="020B0603020203020204" pitchFamily="34" charset="0"/>
                <a:ea typeface="Times New Roman" panose="02020603050405020304" pitchFamily="18" charset="0"/>
                <a:cs typeface="Arial" panose="020B0604020202020204" pitchFamily="34" charset="0"/>
              </a:rPr>
              <a:t>.</a:t>
            </a:r>
            <a:endParaRPr kumimoji="0" lang="fr-FR" altLang="en-CH" sz="1400" b="0" i="0" u="none" strike="noStrike" cap="none" normalizeH="0" baseline="0" dirty="0">
              <a:ln>
                <a:noFill/>
              </a:ln>
              <a:solidFill>
                <a:schemeClr val="tx1"/>
              </a:solidFill>
              <a:effectLst/>
              <a:latin typeface="Effra" panose="020B0603020203020204" pitchFamily="34" charset="0"/>
            </a:endParaRPr>
          </a:p>
        </p:txBody>
      </p:sp>
      <p:pic>
        <p:nvPicPr>
          <p:cNvPr id="4" name="Grafik 3">
            <a:extLst>
              <a:ext uri="{FF2B5EF4-FFF2-40B4-BE49-F238E27FC236}">
                <a16:creationId xmlns:a16="http://schemas.microsoft.com/office/drawing/2014/main" id="{146188A1-1537-EEA8-0419-7DCD2701A39B}"/>
              </a:ext>
            </a:extLst>
          </p:cNvPr>
          <p:cNvPicPr>
            <a:picLocks noChangeAspect="1"/>
          </p:cNvPicPr>
          <p:nvPr/>
        </p:nvPicPr>
        <p:blipFill>
          <a:blip r:embed="rId6"/>
          <a:stretch>
            <a:fillRect/>
          </a:stretch>
        </p:blipFill>
        <p:spPr>
          <a:xfrm>
            <a:off x="1415480" y="2485733"/>
            <a:ext cx="7961539" cy="3475575"/>
          </a:xfrm>
          <a:prstGeom prst="rect">
            <a:avLst/>
          </a:prstGeom>
        </p:spPr>
      </p:pic>
    </p:spTree>
    <p:extLst>
      <p:ext uri="{BB962C8B-B14F-4D97-AF65-F5344CB8AC3E}">
        <p14:creationId xmlns:p14="http://schemas.microsoft.com/office/powerpoint/2010/main" val="23743534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FE6B64-0C73-10E6-40D5-665C056F0F5F}"/>
            </a:ext>
          </a:extLst>
        </p:cNvPr>
        <p:cNvGrpSpPr/>
        <p:nvPr/>
      </p:nvGrpSpPr>
      <p:grpSpPr>
        <a:xfrm>
          <a:off x="0" y="0"/>
          <a:ext cx="0" cy="0"/>
          <a:chOff x="0" y="0"/>
          <a:chExt cx="0" cy="0"/>
        </a:xfrm>
      </p:grpSpPr>
      <p:graphicFrame>
        <p:nvGraphicFramePr>
          <p:cNvPr id="7" name="Objekt 6" hidden="1">
            <a:extLst>
              <a:ext uri="{FF2B5EF4-FFF2-40B4-BE49-F238E27FC236}">
                <a16:creationId xmlns:a16="http://schemas.microsoft.com/office/drawing/2014/main" id="{3BC7BFF4-3DC0-4237-FFD5-92DDC76EEE9D}"/>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06" imgH="306" progId="TCLayout.ActiveDocument.1">
                  <p:embed/>
                </p:oleObj>
              </mc:Choice>
              <mc:Fallback>
                <p:oleObj name="think-cell Folie" r:id="rId4" imgW="306" imgH="306" progId="TCLayout.ActiveDocument.1">
                  <p:embed/>
                  <p:pic>
                    <p:nvPicPr>
                      <p:cNvPr id="7" name="Objekt 6" hidden="1">
                        <a:extLst>
                          <a:ext uri="{FF2B5EF4-FFF2-40B4-BE49-F238E27FC236}">
                            <a16:creationId xmlns:a16="http://schemas.microsoft.com/office/drawing/2014/main" id="{D8CD3263-4E1C-05B5-C538-DA3A65959E47}"/>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B03A5B22-E69C-A820-4BC2-43F985C239FF}"/>
              </a:ext>
            </a:extLst>
          </p:cNvPr>
          <p:cNvSpPr>
            <a:spLocks noGrp="1"/>
          </p:cNvSpPr>
          <p:nvPr>
            <p:ph type="title"/>
          </p:nvPr>
        </p:nvSpPr>
        <p:spPr bwMode="gray"/>
        <p:txBody>
          <a:bodyPr vert="horz"/>
          <a:lstStyle/>
          <a:p>
            <a:r>
              <a:rPr lang="de-DE" dirty="0"/>
              <a:t>How </a:t>
            </a:r>
            <a:r>
              <a:rPr lang="de-DE" dirty="0" err="1"/>
              <a:t>to</a:t>
            </a:r>
            <a:r>
              <a:rPr lang="de-DE" dirty="0"/>
              <a:t> </a:t>
            </a:r>
            <a:r>
              <a:rPr lang="de-DE" dirty="0" err="1"/>
              <a:t>work</a:t>
            </a:r>
            <a:r>
              <a:rPr lang="de-DE" dirty="0"/>
              <a:t> on a </a:t>
            </a:r>
            <a:r>
              <a:rPr lang="de-DE" dirty="0" err="1"/>
              <a:t>job</a:t>
            </a:r>
            <a:r>
              <a:rPr lang="de-DE" dirty="0"/>
              <a:t> in GLT</a:t>
            </a:r>
          </a:p>
        </p:txBody>
      </p:sp>
      <p:sp>
        <p:nvSpPr>
          <p:cNvPr id="6" name="Foliennummernplatzhalter 5">
            <a:extLst>
              <a:ext uri="{FF2B5EF4-FFF2-40B4-BE49-F238E27FC236}">
                <a16:creationId xmlns:a16="http://schemas.microsoft.com/office/drawing/2014/main" id="{B2E6977E-FBC3-A1CE-DAE9-E660260F0626}"/>
              </a:ext>
            </a:extLst>
          </p:cNvPr>
          <p:cNvSpPr>
            <a:spLocks noGrp="1"/>
          </p:cNvSpPr>
          <p:nvPr>
            <p:ph type="sldNum" sz="quarter" idx="11"/>
          </p:nvPr>
        </p:nvSpPr>
        <p:spPr bwMode="gray"/>
        <p:txBody>
          <a:bodyPr/>
          <a:lstStyle/>
          <a:p>
            <a:fld id="{2D3ABA89-5E62-48D8-9951-C2FF3009A26F}" type="slidenum">
              <a:rPr lang="de-DE" smtClean="0"/>
              <a:pPr/>
              <a:t>12</a:t>
            </a:fld>
            <a:endParaRPr lang="de-DE" dirty="0"/>
          </a:p>
        </p:txBody>
      </p:sp>
      <p:sp>
        <p:nvSpPr>
          <p:cNvPr id="25" name="Textplatzhalter 24">
            <a:extLst>
              <a:ext uri="{FF2B5EF4-FFF2-40B4-BE49-F238E27FC236}">
                <a16:creationId xmlns:a16="http://schemas.microsoft.com/office/drawing/2014/main" id="{9E99BF92-D25A-91DD-814D-67E0A45A4DAB}"/>
              </a:ext>
            </a:extLst>
          </p:cNvPr>
          <p:cNvSpPr>
            <a:spLocks noGrp="1"/>
          </p:cNvSpPr>
          <p:nvPr>
            <p:ph type="body" sz="quarter" idx="17"/>
          </p:nvPr>
        </p:nvSpPr>
        <p:spPr/>
        <p:txBody>
          <a:bodyPr/>
          <a:lstStyle/>
          <a:p>
            <a:endParaRPr lang="en-CH"/>
          </a:p>
        </p:txBody>
      </p:sp>
      <p:sp>
        <p:nvSpPr>
          <p:cNvPr id="24" name="Textplatzhalter 23">
            <a:extLst>
              <a:ext uri="{FF2B5EF4-FFF2-40B4-BE49-F238E27FC236}">
                <a16:creationId xmlns:a16="http://schemas.microsoft.com/office/drawing/2014/main" id="{4ED435DC-5231-68D7-456F-D97CF5DF0083}"/>
              </a:ext>
            </a:extLst>
          </p:cNvPr>
          <p:cNvSpPr>
            <a:spLocks noGrp="1"/>
          </p:cNvSpPr>
          <p:nvPr>
            <p:ph type="body" sz="quarter" idx="14"/>
          </p:nvPr>
        </p:nvSpPr>
        <p:spPr/>
        <p:txBody>
          <a:bodyPr/>
          <a:lstStyle/>
          <a:p>
            <a:endParaRPr lang="en-CH"/>
          </a:p>
        </p:txBody>
      </p:sp>
      <p:sp>
        <p:nvSpPr>
          <p:cNvPr id="17" name="Rectangle 9">
            <a:extLst>
              <a:ext uri="{FF2B5EF4-FFF2-40B4-BE49-F238E27FC236}">
                <a16:creationId xmlns:a16="http://schemas.microsoft.com/office/drawing/2014/main" id="{2D03B435-CBB5-2156-73BA-77524C20EA1A}"/>
              </a:ext>
            </a:extLst>
          </p:cNvPr>
          <p:cNvSpPr>
            <a:spLocks noChangeArrowheads="1"/>
          </p:cNvSpPr>
          <p:nvPr/>
        </p:nvSpPr>
        <p:spPr bwMode="auto">
          <a:xfrm>
            <a:off x="2855640" y="4293096"/>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H"/>
          </a:p>
        </p:txBody>
      </p:sp>
      <p:sp>
        <p:nvSpPr>
          <p:cNvPr id="18" name="Rectangle 10">
            <a:extLst>
              <a:ext uri="{FF2B5EF4-FFF2-40B4-BE49-F238E27FC236}">
                <a16:creationId xmlns:a16="http://schemas.microsoft.com/office/drawing/2014/main" id="{E1296D7C-ACEE-F5B0-87E1-B9F4D3E5FB31}"/>
              </a:ext>
            </a:extLst>
          </p:cNvPr>
          <p:cNvSpPr>
            <a:spLocks noChangeArrowheads="1"/>
          </p:cNvSpPr>
          <p:nvPr/>
        </p:nvSpPr>
        <p:spPr bwMode="auto">
          <a:xfrm>
            <a:off x="2855640" y="5931396"/>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H"/>
          </a:p>
        </p:txBody>
      </p:sp>
      <p:pic>
        <p:nvPicPr>
          <p:cNvPr id="21" name="Grafik 20">
            <a:extLst>
              <a:ext uri="{FF2B5EF4-FFF2-40B4-BE49-F238E27FC236}">
                <a16:creationId xmlns:a16="http://schemas.microsoft.com/office/drawing/2014/main" id="{3D2505E9-89E2-C2D8-6120-6F18201B181A}"/>
              </a:ext>
            </a:extLst>
          </p:cNvPr>
          <p:cNvPicPr>
            <a:picLocks noChangeAspect="1"/>
          </p:cNvPicPr>
          <p:nvPr/>
        </p:nvPicPr>
        <p:blipFill>
          <a:blip r:embed="rId6"/>
          <a:stretch>
            <a:fillRect/>
          </a:stretch>
        </p:blipFill>
        <p:spPr>
          <a:xfrm>
            <a:off x="1019436" y="2060848"/>
            <a:ext cx="9102732" cy="3949875"/>
          </a:xfrm>
          <a:prstGeom prst="rect">
            <a:avLst/>
          </a:prstGeom>
        </p:spPr>
      </p:pic>
    </p:spTree>
    <p:extLst>
      <p:ext uri="{BB962C8B-B14F-4D97-AF65-F5344CB8AC3E}">
        <p14:creationId xmlns:p14="http://schemas.microsoft.com/office/powerpoint/2010/main" val="41510380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6EDC54-D3A7-EDDF-B6ED-75DD035A66DE}"/>
            </a:ext>
          </a:extLst>
        </p:cNvPr>
        <p:cNvGrpSpPr/>
        <p:nvPr/>
      </p:nvGrpSpPr>
      <p:grpSpPr>
        <a:xfrm>
          <a:off x="0" y="0"/>
          <a:ext cx="0" cy="0"/>
          <a:chOff x="0" y="0"/>
          <a:chExt cx="0" cy="0"/>
        </a:xfrm>
      </p:grpSpPr>
      <p:graphicFrame>
        <p:nvGraphicFramePr>
          <p:cNvPr id="7" name="Objekt 6" hidden="1">
            <a:extLst>
              <a:ext uri="{FF2B5EF4-FFF2-40B4-BE49-F238E27FC236}">
                <a16:creationId xmlns:a16="http://schemas.microsoft.com/office/drawing/2014/main" id="{82011726-D060-0012-7121-B7AEB9B671F8}"/>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06" imgH="306" progId="TCLayout.ActiveDocument.1">
                  <p:embed/>
                </p:oleObj>
              </mc:Choice>
              <mc:Fallback>
                <p:oleObj name="think-cell Folie" r:id="rId4" imgW="306" imgH="306" progId="TCLayout.ActiveDocument.1">
                  <p:embed/>
                  <p:pic>
                    <p:nvPicPr>
                      <p:cNvPr id="7" name="Objekt 6" hidden="1">
                        <a:extLst>
                          <a:ext uri="{FF2B5EF4-FFF2-40B4-BE49-F238E27FC236}">
                            <a16:creationId xmlns:a16="http://schemas.microsoft.com/office/drawing/2014/main" id="{F44976DF-89EA-4062-9203-CF35EBD4656E}"/>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4311012F-F91E-BA11-CD81-5F26F5286B6C}"/>
              </a:ext>
            </a:extLst>
          </p:cNvPr>
          <p:cNvSpPr>
            <a:spLocks noGrp="1"/>
          </p:cNvSpPr>
          <p:nvPr>
            <p:ph type="title"/>
          </p:nvPr>
        </p:nvSpPr>
        <p:spPr bwMode="gray">
          <a:xfrm>
            <a:off x="988257" y="1072537"/>
            <a:ext cx="10152000" cy="546303"/>
          </a:xfrm>
        </p:spPr>
        <p:txBody>
          <a:bodyPr vert="horz"/>
          <a:lstStyle/>
          <a:p>
            <a:pPr algn="l"/>
            <a:r>
              <a:rPr lang="de-CH" dirty="0"/>
              <a:t>Track </a:t>
            </a:r>
            <a:r>
              <a:rPr lang="de-CH" dirty="0" err="1"/>
              <a:t>changes</a:t>
            </a:r>
            <a:endParaRPr lang="de-DE" dirty="0"/>
          </a:p>
        </p:txBody>
      </p:sp>
      <p:sp>
        <p:nvSpPr>
          <p:cNvPr id="3" name="Textplatzhalter 2">
            <a:extLst>
              <a:ext uri="{FF2B5EF4-FFF2-40B4-BE49-F238E27FC236}">
                <a16:creationId xmlns:a16="http://schemas.microsoft.com/office/drawing/2014/main" id="{B6068C2B-48BB-2CEA-1566-1FCBE13E706F}"/>
              </a:ext>
            </a:extLst>
          </p:cNvPr>
          <p:cNvSpPr>
            <a:spLocks noGrp="1"/>
          </p:cNvSpPr>
          <p:nvPr>
            <p:ph type="body" sz="quarter" idx="12"/>
          </p:nvPr>
        </p:nvSpPr>
        <p:spPr bwMode="gray">
          <a:xfrm>
            <a:off x="988257" y="2385256"/>
            <a:ext cx="10364327" cy="3348000"/>
          </a:xfrm>
        </p:spPr>
        <p:txBody>
          <a:bodyPr/>
          <a:lstStyle/>
          <a:p>
            <a:r>
              <a:rPr lang="de-CH" dirty="0"/>
              <a:t>Question :</a:t>
            </a:r>
          </a:p>
          <a:p>
            <a:r>
              <a:rPr lang="de-CH" b="0" dirty="0" err="1"/>
              <a:t>Where</a:t>
            </a:r>
            <a:r>
              <a:rPr lang="de-CH" b="0" dirty="0"/>
              <a:t> </a:t>
            </a:r>
            <a:r>
              <a:rPr lang="de-CH" b="0" dirty="0" err="1"/>
              <a:t>can</a:t>
            </a:r>
            <a:r>
              <a:rPr lang="de-CH" b="0" dirty="0"/>
              <a:t> I </a:t>
            </a:r>
            <a:r>
              <a:rPr lang="de-CH" b="0" dirty="0" err="1"/>
              <a:t>see</a:t>
            </a:r>
            <a:r>
              <a:rPr lang="de-CH" b="0" dirty="0"/>
              <a:t> </a:t>
            </a:r>
            <a:r>
              <a:rPr lang="de-CH" b="0" dirty="0" err="1"/>
              <a:t>the</a:t>
            </a:r>
            <a:r>
              <a:rPr lang="de-CH" b="0" dirty="0"/>
              <a:t> track </a:t>
            </a:r>
            <a:r>
              <a:rPr lang="de-CH" b="0" dirty="0" err="1"/>
              <a:t>change</a:t>
            </a:r>
            <a:r>
              <a:rPr lang="de-CH" b="0" dirty="0"/>
              <a:t> </a:t>
            </a:r>
            <a:r>
              <a:rPr lang="de-CH" b="0" dirty="0" err="1"/>
              <a:t>mode</a:t>
            </a:r>
            <a:r>
              <a:rPr lang="de-CH" b="0" dirty="0"/>
              <a:t> in GLT?</a:t>
            </a:r>
          </a:p>
          <a:p>
            <a:r>
              <a:rPr lang="de-CH" dirty="0" err="1"/>
              <a:t>Anwser</a:t>
            </a:r>
            <a:r>
              <a:rPr lang="de-CH" dirty="0"/>
              <a:t>: </a:t>
            </a:r>
          </a:p>
          <a:p>
            <a:r>
              <a:rPr lang="de-CH" b="0" dirty="0" err="1"/>
              <a:t>this</a:t>
            </a:r>
            <a:r>
              <a:rPr lang="de-CH" b="0" dirty="0"/>
              <a:t> </a:t>
            </a:r>
            <a:r>
              <a:rPr lang="de-CH" b="0" dirty="0" err="1"/>
              <a:t>is</a:t>
            </a:r>
            <a:r>
              <a:rPr lang="de-CH" b="0" dirty="0"/>
              <a:t> </a:t>
            </a:r>
            <a:r>
              <a:rPr lang="de-CH" b="0" dirty="0" err="1"/>
              <a:t>only</a:t>
            </a:r>
            <a:r>
              <a:rPr lang="de-CH" b="0" dirty="0"/>
              <a:t> </a:t>
            </a:r>
            <a:r>
              <a:rPr lang="de-CH" b="0" dirty="0" err="1"/>
              <a:t>available</a:t>
            </a:r>
            <a:r>
              <a:rPr lang="de-CH" b="0" dirty="0"/>
              <a:t> </a:t>
            </a:r>
            <a:r>
              <a:rPr lang="de-CH" b="0" dirty="0" err="1"/>
              <a:t>or</a:t>
            </a:r>
            <a:r>
              <a:rPr lang="de-CH" b="0" dirty="0"/>
              <a:t> </a:t>
            </a:r>
            <a:r>
              <a:rPr lang="de-CH" b="0" dirty="0" err="1"/>
              <a:t>revision</a:t>
            </a:r>
            <a:r>
              <a:rPr lang="de-CH" b="0" dirty="0"/>
              <a:t> </a:t>
            </a:r>
            <a:r>
              <a:rPr lang="de-CH" b="0" dirty="0" err="1"/>
              <a:t>tasks</a:t>
            </a:r>
            <a:r>
              <a:rPr lang="de-CH" b="0" dirty="0"/>
              <a:t>, not MTPE. </a:t>
            </a:r>
          </a:p>
          <a:p>
            <a:endParaRPr lang="de-CH" b="0" dirty="0"/>
          </a:p>
        </p:txBody>
      </p:sp>
      <p:sp>
        <p:nvSpPr>
          <p:cNvPr id="12" name="Foliennummernplatzhalter 11">
            <a:extLst>
              <a:ext uri="{FF2B5EF4-FFF2-40B4-BE49-F238E27FC236}">
                <a16:creationId xmlns:a16="http://schemas.microsoft.com/office/drawing/2014/main" id="{12527DB0-E227-2749-0AC4-56F4A9730661}"/>
              </a:ext>
            </a:extLst>
          </p:cNvPr>
          <p:cNvSpPr>
            <a:spLocks noGrp="1"/>
          </p:cNvSpPr>
          <p:nvPr>
            <p:ph type="sldNum" sz="quarter" idx="11"/>
          </p:nvPr>
        </p:nvSpPr>
        <p:spPr bwMode="gray"/>
        <p:txBody>
          <a:bodyPr/>
          <a:lstStyle/>
          <a:p>
            <a:fld id="{2D3ABA89-5E62-48D8-9951-C2FF3009A26F}" type="slidenum">
              <a:rPr lang="de-DE" smtClean="0"/>
              <a:pPr/>
              <a:t>13</a:t>
            </a:fld>
            <a:endParaRPr lang="de-DE" dirty="0"/>
          </a:p>
        </p:txBody>
      </p:sp>
      <p:pic>
        <p:nvPicPr>
          <p:cNvPr id="4" name="Grafik 3">
            <a:extLst>
              <a:ext uri="{FF2B5EF4-FFF2-40B4-BE49-F238E27FC236}">
                <a16:creationId xmlns:a16="http://schemas.microsoft.com/office/drawing/2014/main" id="{6F7BCC0B-4871-ACBF-E5AD-47B6C2826C12}"/>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5807968" y="1693842"/>
            <a:ext cx="6231083" cy="4183430"/>
          </a:xfrm>
          <a:prstGeom prst="rect">
            <a:avLst/>
          </a:prstGeom>
        </p:spPr>
      </p:pic>
    </p:spTree>
    <p:extLst>
      <p:ext uri="{BB962C8B-B14F-4D97-AF65-F5344CB8AC3E}">
        <p14:creationId xmlns:p14="http://schemas.microsoft.com/office/powerpoint/2010/main" val="38340330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kt 10" hidden="1">
            <a:extLst>
              <a:ext uri="{FF2B5EF4-FFF2-40B4-BE49-F238E27FC236}">
                <a16:creationId xmlns:a16="http://schemas.microsoft.com/office/drawing/2014/main" id="{491F2758-58FC-4EE3-A9AD-D185CA2DEC3F}"/>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06" imgH="306" progId="TCLayout.ActiveDocument.1">
                  <p:embed/>
                </p:oleObj>
              </mc:Choice>
              <mc:Fallback>
                <p:oleObj name="think-cell Folie" r:id="rId4" imgW="306" imgH="306" progId="TCLayout.ActiveDocument.1">
                  <p:embed/>
                  <p:pic>
                    <p:nvPicPr>
                      <p:cNvPr id="11" name="Objekt 10" hidden="1">
                        <a:extLst>
                          <a:ext uri="{FF2B5EF4-FFF2-40B4-BE49-F238E27FC236}">
                            <a16:creationId xmlns:a16="http://schemas.microsoft.com/office/drawing/2014/main" id="{491F2758-58FC-4EE3-A9AD-D185CA2DEC3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Foliennummernplatzhalter 1">
            <a:extLst>
              <a:ext uri="{FF2B5EF4-FFF2-40B4-BE49-F238E27FC236}">
                <a16:creationId xmlns:a16="http://schemas.microsoft.com/office/drawing/2014/main" id="{945887C7-C336-4EA4-A925-B5D5B66EDFAE}"/>
              </a:ext>
            </a:extLst>
          </p:cNvPr>
          <p:cNvSpPr>
            <a:spLocks noGrp="1"/>
          </p:cNvSpPr>
          <p:nvPr>
            <p:ph type="sldNum" sz="quarter" idx="11"/>
          </p:nvPr>
        </p:nvSpPr>
        <p:spPr bwMode="gray"/>
        <p:txBody>
          <a:bodyPr/>
          <a:lstStyle/>
          <a:p>
            <a:fld id="{2D3ABA89-5E62-48D8-9951-C2FF3009A26F}" type="slidenum">
              <a:rPr lang="de-DE" smtClean="0"/>
              <a:pPr/>
              <a:t>14</a:t>
            </a:fld>
            <a:endParaRPr lang="de-DE" dirty="0"/>
          </a:p>
        </p:txBody>
      </p:sp>
      <p:sp>
        <p:nvSpPr>
          <p:cNvPr id="3" name="Textplatzhalter 2">
            <a:extLst>
              <a:ext uri="{FF2B5EF4-FFF2-40B4-BE49-F238E27FC236}">
                <a16:creationId xmlns:a16="http://schemas.microsoft.com/office/drawing/2014/main" id="{B2043B6A-13F3-47F7-9941-7A06E8DA33B0}"/>
              </a:ext>
            </a:extLst>
          </p:cNvPr>
          <p:cNvSpPr>
            <a:spLocks noGrp="1"/>
          </p:cNvSpPr>
          <p:nvPr>
            <p:ph type="body" sz="quarter" idx="12"/>
          </p:nvPr>
        </p:nvSpPr>
        <p:spPr bwMode="gray">
          <a:xfrm>
            <a:off x="191342" y="1124746"/>
            <a:ext cx="11592991" cy="5184574"/>
          </a:xfrm>
        </p:spPr>
        <p:txBody>
          <a:bodyPr/>
          <a:lstStyle/>
          <a:p>
            <a:pPr lvl="2"/>
            <a:r>
              <a:rPr lang="de-CH" sz="2400" dirty="0" err="1"/>
              <a:t>We</a:t>
            </a:r>
            <a:r>
              <a:rPr lang="de-CH" sz="2400" dirty="0"/>
              <a:t> </a:t>
            </a:r>
            <a:r>
              <a:rPr lang="de-CH" sz="2400" dirty="0" err="1"/>
              <a:t>use</a:t>
            </a:r>
            <a:r>
              <a:rPr lang="de-CH" sz="2400" dirty="0"/>
              <a:t> 2 </a:t>
            </a:r>
            <a:r>
              <a:rPr lang="de-CH" sz="2400" dirty="0" err="1"/>
              <a:t>engines</a:t>
            </a:r>
            <a:r>
              <a:rPr lang="de-CH" sz="2400" dirty="0"/>
              <a:t>: </a:t>
            </a:r>
            <a:r>
              <a:rPr lang="de-CH" sz="2400" dirty="0" err="1"/>
              <a:t>apoAI</a:t>
            </a:r>
            <a:r>
              <a:rPr lang="de-CH" sz="2400" dirty="0"/>
              <a:t> </a:t>
            </a:r>
            <a:r>
              <a:rPr lang="de-CH" sz="2400" dirty="0" err="1"/>
              <a:t>through</a:t>
            </a:r>
            <a:r>
              <a:rPr lang="de-CH" sz="2400" dirty="0"/>
              <a:t> a </a:t>
            </a:r>
            <a:r>
              <a:rPr lang="de-CH" sz="2400" dirty="0" err="1"/>
              <a:t>workaround</a:t>
            </a:r>
            <a:r>
              <a:rPr lang="de-CH" sz="2400" dirty="0"/>
              <a:t> and </a:t>
            </a:r>
            <a:r>
              <a:rPr lang="de-CH" sz="2400" dirty="0" err="1"/>
              <a:t>the</a:t>
            </a:r>
            <a:r>
              <a:rPr lang="de-CH" sz="2400" dirty="0"/>
              <a:t> </a:t>
            </a:r>
            <a:r>
              <a:rPr lang="de-CH" sz="2400" dirty="0" err="1"/>
              <a:t>standard</a:t>
            </a:r>
            <a:r>
              <a:rPr lang="de-CH" sz="2400" dirty="0"/>
              <a:t> TPT </a:t>
            </a:r>
            <a:r>
              <a:rPr lang="de-CH" sz="2400" dirty="0" err="1"/>
              <a:t>engine</a:t>
            </a:r>
            <a:endParaRPr lang="de-CH" sz="2400" dirty="0"/>
          </a:p>
          <a:p>
            <a:pPr marL="216000" lvl="2" indent="0">
              <a:buNone/>
            </a:pPr>
            <a:endParaRPr lang="de-CH" sz="2400" dirty="0"/>
          </a:p>
          <a:p>
            <a:pPr lvl="2"/>
            <a:r>
              <a:rPr lang="de-CH" sz="2400" dirty="0" err="1"/>
              <a:t>Please</a:t>
            </a:r>
            <a:r>
              <a:rPr lang="de-CH" sz="2400" dirty="0"/>
              <a:t> check </a:t>
            </a:r>
            <a:r>
              <a:rPr lang="de-CH" sz="2400" dirty="0" err="1"/>
              <a:t>the</a:t>
            </a:r>
            <a:r>
              <a:rPr lang="de-CH" sz="2400" dirty="0"/>
              <a:t> </a:t>
            </a:r>
            <a:r>
              <a:rPr lang="de-CH" sz="2400" dirty="0" err="1"/>
              <a:t>output</a:t>
            </a:r>
            <a:r>
              <a:rPr lang="de-CH" sz="2400" dirty="0"/>
              <a:t> BEFORE </a:t>
            </a:r>
            <a:r>
              <a:rPr lang="de-CH" sz="2400" dirty="0" err="1"/>
              <a:t>you</a:t>
            </a:r>
            <a:r>
              <a:rPr lang="de-CH" sz="2400" dirty="0"/>
              <a:t> </a:t>
            </a:r>
            <a:r>
              <a:rPr lang="de-CH" sz="2400" dirty="0" err="1"/>
              <a:t>accept</a:t>
            </a:r>
            <a:r>
              <a:rPr lang="de-CH" sz="2400" dirty="0"/>
              <a:t> </a:t>
            </a:r>
            <a:r>
              <a:rPr lang="de-CH" sz="2400" dirty="0" err="1"/>
              <a:t>the</a:t>
            </a:r>
            <a:r>
              <a:rPr lang="de-CH" sz="2400" dirty="0"/>
              <a:t> </a:t>
            </a:r>
            <a:r>
              <a:rPr lang="de-CH" sz="2400" dirty="0" err="1"/>
              <a:t>task</a:t>
            </a:r>
            <a:r>
              <a:rPr lang="de-CH" sz="2400" dirty="0"/>
              <a:t> (</a:t>
            </a:r>
            <a:r>
              <a:rPr lang="de-CH" sz="2400" dirty="0" err="1"/>
              <a:t>claim</a:t>
            </a:r>
            <a:r>
              <a:rPr lang="de-CH" sz="2400" dirty="0"/>
              <a:t>). A </a:t>
            </a:r>
            <a:r>
              <a:rPr lang="de-CH" sz="2400" dirty="0" err="1"/>
              <a:t>price</a:t>
            </a:r>
            <a:r>
              <a:rPr lang="de-CH" sz="2400" dirty="0"/>
              <a:t> </a:t>
            </a:r>
            <a:r>
              <a:rPr lang="de-CH" sz="2400" dirty="0" err="1"/>
              <a:t>amendment</a:t>
            </a:r>
            <a:r>
              <a:rPr lang="de-CH" sz="2400" dirty="0"/>
              <a:t> </a:t>
            </a:r>
            <a:r>
              <a:rPr lang="de-CH" sz="2400" dirty="0" err="1"/>
              <a:t>can</a:t>
            </a:r>
            <a:r>
              <a:rPr lang="de-CH" sz="2400" dirty="0"/>
              <a:t> </a:t>
            </a:r>
            <a:r>
              <a:rPr lang="de-CH" sz="2400" dirty="0" err="1"/>
              <a:t>only</a:t>
            </a:r>
            <a:r>
              <a:rPr lang="de-CH" sz="2400" dirty="0"/>
              <a:t> </a:t>
            </a:r>
            <a:r>
              <a:rPr lang="de-CH" sz="2400" dirty="0" err="1"/>
              <a:t>be</a:t>
            </a:r>
            <a:r>
              <a:rPr lang="de-CH" sz="2400" dirty="0"/>
              <a:t> </a:t>
            </a:r>
            <a:r>
              <a:rPr lang="de-CH" sz="2400" dirty="0" err="1"/>
              <a:t>done</a:t>
            </a:r>
            <a:r>
              <a:rPr lang="de-CH" sz="2400" dirty="0"/>
              <a:t> </a:t>
            </a:r>
            <a:r>
              <a:rPr lang="de-CH" sz="2400" dirty="0" err="1"/>
              <a:t>upfront</a:t>
            </a:r>
            <a:r>
              <a:rPr lang="de-CH" sz="2400" dirty="0"/>
              <a:t> not </a:t>
            </a:r>
            <a:r>
              <a:rPr lang="de-CH" sz="2400" dirty="0" err="1"/>
              <a:t>afterwards</a:t>
            </a:r>
            <a:r>
              <a:rPr lang="de-CH" sz="2400" dirty="0"/>
              <a:t> like </a:t>
            </a:r>
            <a:r>
              <a:rPr lang="de-CH" sz="2400" dirty="0" err="1"/>
              <a:t>we</a:t>
            </a:r>
            <a:r>
              <a:rPr lang="de-CH" sz="2400" dirty="0"/>
              <a:t> </a:t>
            </a:r>
            <a:r>
              <a:rPr lang="de-CH" sz="2400" dirty="0" err="1"/>
              <a:t>could</a:t>
            </a:r>
            <a:r>
              <a:rPr lang="de-CH" sz="2400" dirty="0"/>
              <a:t> in </a:t>
            </a:r>
            <a:r>
              <a:rPr lang="de-CH" sz="2400" dirty="0" err="1"/>
              <a:t>mFREELANCE</a:t>
            </a:r>
            <a:endParaRPr lang="de-CH" sz="2400" dirty="0"/>
          </a:p>
          <a:p>
            <a:pPr marL="216000" lvl="2" indent="0">
              <a:buNone/>
            </a:pPr>
            <a:endParaRPr lang="de-CH" sz="2400" dirty="0"/>
          </a:p>
          <a:p>
            <a:pPr lvl="2"/>
            <a:r>
              <a:rPr lang="de-CH" sz="2400" dirty="0" err="1"/>
              <a:t>Please</a:t>
            </a:r>
            <a:r>
              <a:rPr lang="de-CH" sz="2400" dirty="0"/>
              <a:t> follow </a:t>
            </a:r>
            <a:r>
              <a:rPr lang="de-CH" sz="2400" dirty="0" err="1"/>
              <a:t>our</a:t>
            </a:r>
            <a:r>
              <a:rPr lang="de-CH" sz="2400" dirty="0"/>
              <a:t> </a:t>
            </a:r>
            <a:r>
              <a:rPr lang="de-CH" sz="2400" dirty="0" err="1"/>
              <a:t>usual</a:t>
            </a:r>
            <a:r>
              <a:rPr lang="de-CH" sz="2400" dirty="0"/>
              <a:t> </a:t>
            </a:r>
            <a:r>
              <a:rPr lang="de-CH" sz="2400" dirty="0" err="1"/>
              <a:t>guidelines</a:t>
            </a:r>
            <a:r>
              <a:rPr lang="de-CH" sz="2400" dirty="0"/>
              <a:t> </a:t>
            </a:r>
            <a:r>
              <a:rPr lang="de-CH" sz="2400" dirty="0" err="1"/>
              <a:t>for</a:t>
            </a:r>
            <a:r>
              <a:rPr lang="de-CH" sz="2400" dirty="0"/>
              <a:t> Post-</a:t>
            </a:r>
            <a:r>
              <a:rPr lang="de-CH" sz="2400" dirty="0" err="1"/>
              <a:t>editing</a:t>
            </a:r>
            <a:endParaRPr lang="de-CH" sz="2400" dirty="0"/>
          </a:p>
        </p:txBody>
      </p:sp>
      <p:sp>
        <p:nvSpPr>
          <p:cNvPr id="4" name="Textplatzhalter 3">
            <a:extLst>
              <a:ext uri="{FF2B5EF4-FFF2-40B4-BE49-F238E27FC236}">
                <a16:creationId xmlns:a16="http://schemas.microsoft.com/office/drawing/2014/main" id="{442D0C93-9915-4005-9574-92B4171A8941}"/>
              </a:ext>
            </a:extLst>
          </p:cNvPr>
          <p:cNvSpPr>
            <a:spLocks noGrp="1"/>
          </p:cNvSpPr>
          <p:nvPr>
            <p:ph type="body" sz="quarter" idx="13"/>
          </p:nvPr>
        </p:nvSpPr>
        <p:spPr bwMode="gray"/>
        <p:txBody>
          <a:bodyPr/>
          <a:lstStyle/>
          <a:p>
            <a:pPr marL="73152" indent="-9144" algn="l" rtl="0" eaLnBrk="1" fontAlgn="t" latinLnBrk="0" hangingPunct="1">
              <a:lnSpc>
                <a:spcPct val="107000"/>
              </a:lnSpc>
              <a:spcBef>
                <a:spcPts val="0"/>
              </a:spcBef>
              <a:spcAft>
                <a:spcPts val="15"/>
              </a:spcAft>
            </a:pPr>
            <a:r>
              <a:rPr lang="de-CH" sz="1800" dirty="0"/>
              <a:t>Handling </a:t>
            </a:r>
            <a:r>
              <a:rPr lang="de-CH" sz="1800" dirty="0" err="1"/>
              <a:t>of</a:t>
            </a:r>
            <a:r>
              <a:rPr lang="de-CH" sz="1800" dirty="0"/>
              <a:t> MTPE</a:t>
            </a:r>
          </a:p>
        </p:txBody>
      </p:sp>
      <p:sp>
        <p:nvSpPr>
          <p:cNvPr id="15" name="Textplatzhalter 14">
            <a:extLst>
              <a:ext uri="{FF2B5EF4-FFF2-40B4-BE49-F238E27FC236}">
                <a16:creationId xmlns:a16="http://schemas.microsoft.com/office/drawing/2014/main" id="{A8FDB937-9EC3-28BE-2419-4F7687DBA1B3}"/>
              </a:ext>
            </a:extLst>
          </p:cNvPr>
          <p:cNvSpPr>
            <a:spLocks noGrp="1"/>
          </p:cNvSpPr>
          <p:nvPr>
            <p:ph type="body" sz="quarter" idx="18"/>
          </p:nvPr>
        </p:nvSpPr>
        <p:spPr>
          <a:xfrm>
            <a:off x="6564052" y="487705"/>
            <a:ext cx="4608000" cy="276999"/>
          </a:xfrm>
        </p:spPr>
        <p:txBody>
          <a:bodyPr/>
          <a:lstStyle/>
          <a:p>
            <a:r>
              <a:rPr lang="de-CH" sz="1800" dirty="0" err="1"/>
              <a:t>Important</a:t>
            </a:r>
            <a:r>
              <a:rPr lang="de-CH" sz="1800" dirty="0"/>
              <a:t> </a:t>
            </a:r>
            <a:r>
              <a:rPr lang="de-CH" sz="1800" dirty="0" err="1"/>
              <a:t>reminder</a:t>
            </a:r>
            <a:r>
              <a:rPr lang="de-CH" sz="1800" dirty="0"/>
              <a:t> </a:t>
            </a:r>
            <a:r>
              <a:rPr lang="de-CH" sz="1800" dirty="0" err="1"/>
              <a:t>for</a:t>
            </a:r>
            <a:r>
              <a:rPr lang="de-CH" sz="1800" dirty="0"/>
              <a:t> Apostroph </a:t>
            </a:r>
            <a:r>
              <a:rPr lang="de-CH" sz="1800" dirty="0" err="1"/>
              <a:t>clients</a:t>
            </a:r>
            <a:endParaRPr lang="de-DE" sz="1800" dirty="0"/>
          </a:p>
        </p:txBody>
      </p:sp>
      <p:sp>
        <p:nvSpPr>
          <p:cNvPr id="21" name="Textplatzhalter 20">
            <a:extLst>
              <a:ext uri="{FF2B5EF4-FFF2-40B4-BE49-F238E27FC236}">
                <a16:creationId xmlns:a16="http://schemas.microsoft.com/office/drawing/2014/main" id="{AE84988D-F005-0D7D-8513-0938100AC0B8}"/>
              </a:ext>
            </a:extLst>
          </p:cNvPr>
          <p:cNvSpPr>
            <a:spLocks noGrp="1"/>
          </p:cNvSpPr>
          <p:nvPr>
            <p:ph type="body" sz="quarter" idx="17"/>
          </p:nvPr>
        </p:nvSpPr>
        <p:spPr/>
        <p:txBody>
          <a:bodyPr/>
          <a:lstStyle/>
          <a:p>
            <a:endParaRPr lang="en-CH"/>
          </a:p>
        </p:txBody>
      </p:sp>
    </p:spTree>
    <p:extLst>
      <p:ext uri="{BB962C8B-B14F-4D97-AF65-F5344CB8AC3E}">
        <p14:creationId xmlns:p14="http://schemas.microsoft.com/office/powerpoint/2010/main" val="8907071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01153B-6023-FFA7-A338-9A13C978B34C}"/>
            </a:ext>
          </a:extLst>
        </p:cNvPr>
        <p:cNvGrpSpPr/>
        <p:nvPr/>
      </p:nvGrpSpPr>
      <p:grpSpPr>
        <a:xfrm>
          <a:off x="0" y="0"/>
          <a:ext cx="0" cy="0"/>
          <a:chOff x="0" y="0"/>
          <a:chExt cx="0" cy="0"/>
        </a:xfrm>
      </p:grpSpPr>
      <p:graphicFrame>
        <p:nvGraphicFramePr>
          <p:cNvPr id="11" name="Objekt 10" hidden="1">
            <a:extLst>
              <a:ext uri="{FF2B5EF4-FFF2-40B4-BE49-F238E27FC236}">
                <a16:creationId xmlns:a16="http://schemas.microsoft.com/office/drawing/2014/main" id="{C94FF1D2-E2B9-A712-9623-B5567C84838D}"/>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06" imgH="306" progId="TCLayout.ActiveDocument.1">
                  <p:embed/>
                </p:oleObj>
              </mc:Choice>
              <mc:Fallback>
                <p:oleObj name="think-cell Folie" r:id="rId4" imgW="306" imgH="306" progId="TCLayout.ActiveDocument.1">
                  <p:embed/>
                  <p:pic>
                    <p:nvPicPr>
                      <p:cNvPr id="11" name="Objekt 10" hidden="1">
                        <a:extLst>
                          <a:ext uri="{FF2B5EF4-FFF2-40B4-BE49-F238E27FC236}">
                            <a16:creationId xmlns:a16="http://schemas.microsoft.com/office/drawing/2014/main" id="{491F2758-58FC-4EE3-A9AD-D185CA2DEC3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Titel 6">
            <a:extLst>
              <a:ext uri="{FF2B5EF4-FFF2-40B4-BE49-F238E27FC236}">
                <a16:creationId xmlns:a16="http://schemas.microsoft.com/office/drawing/2014/main" id="{D3DF9A07-AE35-3105-6660-1155A0D45C3A}"/>
              </a:ext>
            </a:extLst>
          </p:cNvPr>
          <p:cNvSpPr>
            <a:spLocks noGrp="1"/>
          </p:cNvSpPr>
          <p:nvPr>
            <p:ph type="title"/>
          </p:nvPr>
        </p:nvSpPr>
        <p:spPr>
          <a:xfrm>
            <a:off x="911424" y="1220136"/>
            <a:ext cx="10152000" cy="546303"/>
          </a:xfrm>
        </p:spPr>
        <p:txBody>
          <a:bodyPr/>
          <a:lstStyle/>
          <a:p>
            <a:r>
              <a:rPr lang="de-CH" dirty="0" err="1"/>
              <a:t>apoAI</a:t>
            </a:r>
            <a:r>
              <a:rPr lang="de-CH" dirty="0"/>
              <a:t> Output </a:t>
            </a:r>
            <a:r>
              <a:rPr lang="de-CH" dirty="0" err="1"/>
              <a:t>vs</a:t>
            </a:r>
            <a:r>
              <a:rPr lang="de-CH" dirty="0"/>
              <a:t> – </a:t>
            </a:r>
            <a:r>
              <a:rPr lang="de-CH" dirty="0" err="1"/>
              <a:t>standard</a:t>
            </a:r>
            <a:r>
              <a:rPr lang="de-CH" dirty="0"/>
              <a:t> TPT </a:t>
            </a:r>
            <a:r>
              <a:rPr lang="de-CH" dirty="0" err="1"/>
              <a:t>output</a:t>
            </a:r>
            <a:r>
              <a:rPr lang="de-CH" dirty="0"/>
              <a:t> </a:t>
            </a:r>
            <a:endParaRPr lang="en-CH" dirty="0"/>
          </a:p>
        </p:txBody>
      </p:sp>
      <p:sp>
        <p:nvSpPr>
          <p:cNvPr id="2" name="Foliennummernplatzhalter 1">
            <a:extLst>
              <a:ext uri="{FF2B5EF4-FFF2-40B4-BE49-F238E27FC236}">
                <a16:creationId xmlns:a16="http://schemas.microsoft.com/office/drawing/2014/main" id="{AD31D16D-951C-3176-7DF2-AC55C01A72A5}"/>
              </a:ext>
            </a:extLst>
          </p:cNvPr>
          <p:cNvSpPr>
            <a:spLocks noGrp="1"/>
          </p:cNvSpPr>
          <p:nvPr>
            <p:ph type="sldNum" sz="quarter" idx="11"/>
          </p:nvPr>
        </p:nvSpPr>
        <p:spPr bwMode="gray"/>
        <p:txBody>
          <a:bodyPr/>
          <a:lstStyle/>
          <a:p>
            <a:fld id="{2D3ABA89-5E62-48D8-9951-C2FF3009A26F}" type="slidenum">
              <a:rPr lang="de-DE" smtClean="0"/>
              <a:pPr/>
              <a:t>15</a:t>
            </a:fld>
            <a:endParaRPr lang="de-DE" dirty="0"/>
          </a:p>
        </p:txBody>
      </p:sp>
      <p:pic>
        <p:nvPicPr>
          <p:cNvPr id="9" name="Grafik 8">
            <a:extLst>
              <a:ext uri="{FF2B5EF4-FFF2-40B4-BE49-F238E27FC236}">
                <a16:creationId xmlns:a16="http://schemas.microsoft.com/office/drawing/2014/main" id="{AD98DAD3-AF3E-792C-9C35-43EB6AF42DDE}"/>
              </a:ext>
            </a:extLst>
          </p:cNvPr>
          <p:cNvPicPr>
            <a:picLocks noChangeAspect="1"/>
          </p:cNvPicPr>
          <p:nvPr/>
        </p:nvPicPr>
        <p:blipFill>
          <a:blip r:embed="rId6"/>
          <a:stretch>
            <a:fillRect/>
          </a:stretch>
        </p:blipFill>
        <p:spPr>
          <a:xfrm>
            <a:off x="5151537" y="1738604"/>
            <a:ext cx="1671774" cy="4104455"/>
          </a:xfrm>
          <a:prstGeom prst="rect">
            <a:avLst/>
          </a:prstGeom>
        </p:spPr>
      </p:pic>
      <p:pic>
        <p:nvPicPr>
          <p:cNvPr id="18" name="Grafik 17">
            <a:extLst>
              <a:ext uri="{FF2B5EF4-FFF2-40B4-BE49-F238E27FC236}">
                <a16:creationId xmlns:a16="http://schemas.microsoft.com/office/drawing/2014/main" id="{DB759DCC-6BAB-6880-14E6-04FB6454AEAD}"/>
              </a:ext>
            </a:extLst>
          </p:cNvPr>
          <p:cNvPicPr>
            <a:picLocks noChangeAspect="1"/>
          </p:cNvPicPr>
          <p:nvPr/>
        </p:nvPicPr>
        <p:blipFill>
          <a:blip r:embed="rId7"/>
          <a:stretch>
            <a:fillRect/>
          </a:stretch>
        </p:blipFill>
        <p:spPr>
          <a:xfrm>
            <a:off x="2855640" y="1766439"/>
            <a:ext cx="1152128" cy="4264784"/>
          </a:xfrm>
          <a:prstGeom prst="rect">
            <a:avLst/>
          </a:prstGeom>
        </p:spPr>
      </p:pic>
    </p:spTree>
    <p:extLst>
      <p:ext uri="{BB962C8B-B14F-4D97-AF65-F5344CB8AC3E}">
        <p14:creationId xmlns:p14="http://schemas.microsoft.com/office/powerpoint/2010/main" val="31395336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2AFC19-3563-95D2-225C-ADD882BF8866}"/>
            </a:ext>
          </a:extLst>
        </p:cNvPr>
        <p:cNvGrpSpPr/>
        <p:nvPr/>
      </p:nvGrpSpPr>
      <p:grpSpPr>
        <a:xfrm>
          <a:off x="0" y="0"/>
          <a:ext cx="0" cy="0"/>
          <a:chOff x="0" y="0"/>
          <a:chExt cx="0" cy="0"/>
        </a:xfrm>
      </p:grpSpPr>
      <p:graphicFrame>
        <p:nvGraphicFramePr>
          <p:cNvPr id="7" name="Objekt 6" hidden="1">
            <a:extLst>
              <a:ext uri="{FF2B5EF4-FFF2-40B4-BE49-F238E27FC236}">
                <a16:creationId xmlns:a16="http://schemas.microsoft.com/office/drawing/2014/main" id="{8C20B59C-55A8-9CDC-9032-090D30DF3AD1}"/>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06" imgH="306" progId="TCLayout.ActiveDocument.1">
                  <p:embed/>
                </p:oleObj>
              </mc:Choice>
              <mc:Fallback>
                <p:oleObj name="think-cell Folie" r:id="rId4" imgW="306" imgH="306" progId="TCLayout.ActiveDocument.1">
                  <p:embed/>
                  <p:pic>
                    <p:nvPicPr>
                      <p:cNvPr id="7" name="Objekt 6" hidden="1">
                        <a:extLst>
                          <a:ext uri="{FF2B5EF4-FFF2-40B4-BE49-F238E27FC236}">
                            <a16:creationId xmlns:a16="http://schemas.microsoft.com/office/drawing/2014/main" id="{3BC7BFF4-3DC0-4237-FFD5-92DDC76EEE9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3A1636CE-0731-DF43-98D4-6A2BE6F7F90E}"/>
              </a:ext>
            </a:extLst>
          </p:cNvPr>
          <p:cNvSpPr>
            <a:spLocks noGrp="1"/>
          </p:cNvSpPr>
          <p:nvPr>
            <p:ph type="title"/>
          </p:nvPr>
        </p:nvSpPr>
        <p:spPr bwMode="gray">
          <a:xfrm>
            <a:off x="1019999" y="899199"/>
            <a:ext cx="10152000" cy="546303"/>
          </a:xfrm>
        </p:spPr>
        <p:txBody>
          <a:bodyPr vert="horz"/>
          <a:lstStyle/>
          <a:p>
            <a:r>
              <a:rPr lang="de-DE" dirty="0"/>
              <a:t>How </a:t>
            </a:r>
            <a:r>
              <a:rPr lang="de-DE" dirty="0" err="1"/>
              <a:t>to</a:t>
            </a:r>
            <a:r>
              <a:rPr lang="de-DE" dirty="0"/>
              <a:t> </a:t>
            </a:r>
            <a:r>
              <a:rPr lang="de-DE" dirty="0" err="1"/>
              <a:t>complete</a:t>
            </a:r>
            <a:r>
              <a:rPr lang="de-DE" dirty="0"/>
              <a:t> a </a:t>
            </a:r>
            <a:r>
              <a:rPr lang="de-DE" dirty="0" err="1"/>
              <a:t>job</a:t>
            </a:r>
            <a:r>
              <a:rPr lang="de-DE" dirty="0"/>
              <a:t> in GLT</a:t>
            </a:r>
          </a:p>
        </p:txBody>
      </p:sp>
      <p:sp>
        <p:nvSpPr>
          <p:cNvPr id="6" name="Foliennummernplatzhalter 5">
            <a:extLst>
              <a:ext uri="{FF2B5EF4-FFF2-40B4-BE49-F238E27FC236}">
                <a16:creationId xmlns:a16="http://schemas.microsoft.com/office/drawing/2014/main" id="{C2F26073-C128-9992-F3D1-73213A26B8DF}"/>
              </a:ext>
            </a:extLst>
          </p:cNvPr>
          <p:cNvSpPr>
            <a:spLocks noGrp="1"/>
          </p:cNvSpPr>
          <p:nvPr>
            <p:ph type="sldNum" sz="quarter" idx="11"/>
          </p:nvPr>
        </p:nvSpPr>
        <p:spPr bwMode="gray"/>
        <p:txBody>
          <a:bodyPr/>
          <a:lstStyle/>
          <a:p>
            <a:fld id="{2D3ABA89-5E62-48D8-9951-C2FF3009A26F}" type="slidenum">
              <a:rPr lang="de-DE" smtClean="0"/>
              <a:pPr/>
              <a:t>16</a:t>
            </a:fld>
            <a:endParaRPr lang="de-DE" dirty="0"/>
          </a:p>
        </p:txBody>
      </p:sp>
      <p:sp>
        <p:nvSpPr>
          <p:cNvPr id="17" name="Rectangle 9">
            <a:extLst>
              <a:ext uri="{FF2B5EF4-FFF2-40B4-BE49-F238E27FC236}">
                <a16:creationId xmlns:a16="http://schemas.microsoft.com/office/drawing/2014/main" id="{06C22020-FD0B-ECE6-D9D4-B593E13F61CF}"/>
              </a:ext>
            </a:extLst>
          </p:cNvPr>
          <p:cNvSpPr>
            <a:spLocks noChangeArrowheads="1"/>
          </p:cNvSpPr>
          <p:nvPr/>
        </p:nvSpPr>
        <p:spPr bwMode="auto">
          <a:xfrm>
            <a:off x="2855640" y="4293096"/>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H"/>
          </a:p>
        </p:txBody>
      </p:sp>
      <p:sp>
        <p:nvSpPr>
          <p:cNvPr id="18" name="Rectangle 10">
            <a:extLst>
              <a:ext uri="{FF2B5EF4-FFF2-40B4-BE49-F238E27FC236}">
                <a16:creationId xmlns:a16="http://schemas.microsoft.com/office/drawing/2014/main" id="{164844C0-C303-DC4C-F5B7-1A20ADC4FEAB}"/>
              </a:ext>
            </a:extLst>
          </p:cNvPr>
          <p:cNvSpPr>
            <a:spLocks noChangeArrowheads="1"/>
          </p:cNvSpPr>
          <p:nvPr/>
        </p:nvSpPr>
        <p:spPr bwMode="auto">
          <a:xfrm>
            <a:off x="2855640" y="5931396"/>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H"/>
          </a:p>
        </p:txBody>
      </p:sp>
      <p:sp>
        <p:nvSpPr>
          <p:cNvPr id="20" name="Textfeld 19">
            <a:extLst>
              <a:ext uri="{FF2B5EF4-FFF2-40B4-BE49-F238E27FC236}">
                <a16:creationId xmlns:a16="http://schemas.microsoft.com/office/drawing/2014/main" id="{8988AA49-D0FF-E943-A954-2EDEFD179258}"/>
              </a:ext>
            </a:extLst>
          </p:cNvPr>
          <p:cNvSpPr txBox="1"/>
          <p:nvPr/>
        </p:nvSpPr>
        <p:spPr>
          <a:xfrm>
            <a:off x="1000923" y="1780365"/>
            <a:ext cx="9069324" cy="1384995"/>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en-CH" sz="1400" b="0" i="0" u="none" strike="noStrike" cap="none" normalizeH="0" baseline="0" dirty="0">
                <a:ln>
                  <a:noFill/>
                </a:ln>
                <a:solidFill>
                  <a:srgbClr val="000000"/>
                </a:solidFill>
                <a:effectLst/>
                <a:latin typeface="Effra" panose="020B0603020203020204" pitchFamily="34" charset="0"/>
                <a:ea typeface="DengXian" panose="02010600030101010101" pitchFamily="2" charset="-122"/>
                <a:cs typeface="Arial" panose="020B0604020202020204" pitchFamily="34" charset="0"/>
              </a:rPr>
              <a:t>In </a:t>
            </a:r>
            <a:r>
              <a:rPr kumimoji="0" lang="fr-FR" altLang="en-CH" sz="1400" b="0" i="0" u="none" strike="noStrike" cap="none" normalizeH="0" baseline="0" dirty="0" err="1">
                <a:ln>
                  <a:noFill/>
                </a:ln>
                <a:solidFill>
                  <a:srgbClr val="000000"/>
                </a:solidFill>
                <a:effectLst/>
                <a:latin typeface="Effra" panose="020B0603020203020204" pitchFamily="34" charset="0"/>
                <a:ea typeface="DengXian" panose="02010600030101010101" pitchFamily="2" charset="-122"/>
                <a:cs typeface="Arial" panose="020B0604020202020204" pitchFamily="34" charset="0"/>
              </a:rPr>
              <a:t>order</a:t>
            </a:r>
            <a:r>
              <a:rPr kumimoji="0" lang="fr-FR" altLang="en-CH" sz="1400" b="0" i="0" u="none" strike="noStrike" cap="none" normalizeH="0" baseline="0" dirty="0">
                <a:ln>
                  <a:noFill/>
                </a:ln>
                <a:solidFill>
                  <a:srgbClr val="000000"/>
                </a:solidFill>
                <a:effectLst/>
                <a:latin typeface="Effra" panose="020B0603020203020204" pitchFamily="34" charset="0"/>
                <a:ea typeface="DengXian" panose="02010600030101010101" pitchFamily="2" charset="-122"/>
                <a:cs typeface="Arial" panose="020B0604020202020204" pitchFamily="34" charset="0"/>
              </a:rPr>
              <a:t> to </a:t>
            </a:r>
            <a:r>
              <a:rPr kumimoji="0" lang="fr-FR" altLang="en-CH" sz="1400" b="0" i="0" u="none" strike="noStrike" cap="none" normalizeH="0" baseline="0" dirty="0" err="1">
                <a:ln>
                  <a:noFill/>
                </a:ln>
                <a:solidFill>
                  <a:srgbClr val="000000"/>
                </a:solidFill>
                <a:effectLst/>
                <a:latin typeface="Effra" panose="020B0603020203020204" pitchFamily="34" charset="0"/>
                <a:ea typeface="DengXian" panose="02010600030101010101" pitchFamily="2" charset="-122"/>
                <a:cs typeface="Arial" panose="020B0604020202020204" pitchFamily="34" charset="0"/>
              </a:rPr>
              <a:t>complete</a:t>
            </a:r>
            <a:r>
              <a:rPr kumimoji="0" lang="fr-FR" altLang="en-CH" sz="1400" b="0" i="0" u="none" strike="noStrike" cap="none" normalizeH="0" baseline="0" dirty="0">
                <a:ln>
                  <a:noFill/>
                </a:ln>
                <a:solidFill>
                  <a:srgbClr val="000000"/>
                </a:solidFill>
                <a:effectLst/>
                <a:latin typeface="Effra" panose="020B0603020203020204" pitchFamily="34" charset="0"/>
                <a:ea typeface="DengXian" panose="02010600030101010101" pitchFamily="2" charset="-122"/>
                <a:cs typeface="Arial" panose="020B0604020202020204" pitchFamily="34" charset="0"/>
              </a:rPr>
              <a:t> </a:t>
            </a:r>
            <a:r>
              <a:rPr kumimoji="0" lang="fr-FR" altLang="en-CH" sz="1400" b="0" i="0" u="none" strike="noStrike" cap="none" normalizeH="0" baseline="0" dirty="0" err="1">
                <a:ln>
                  <a:noFill/>
                </a:ln>
                <a:solidFill>
                  <a:srgbClr val="000000"/>
                </a:solidFill>
                <a:effectLst/>
                <a:latin typeface="Effra" panose="020B0603020203020204" pitchFamily="34" charset="0"/>
                <a:ea typeface="DengXian" panose="02010600030101010101" pitchFamily="2" charset="-122"/>
                <a:cs typeface="Arial" panose="020B0604020202020204" pitchFamily="34" charset="0"/>
              </a:rPr>
              <a:t>your</a:t>
            </a:r>
            <a:r>
              <a:rPr kumimoji="0" lang="fr-FR" altLang="en-CH" sz="1400" b="0" i="0" u="none" strike="noStrike" cap="none" normalizeH="0" baseline="0" dirty="0">
                <a:ln>
                  <a:noFill/>
                </a:ln>
                <a:solidFill>
                  <a:srgbClr val="000000"/>
                </a:solidFill>
                <a:effectLst/>
                <a:latin typeface="Effra" panose="020B0603020203020204" pitchFamily="34" charset="0"/>
                <a:ea typeface="DengXian" panose="02010600030101010101" pitchFamily="2" charset="-122"/>
                <a:cs typeface="Arial" panose="020B0604020202020204" pitchFamily="34" charset="0"/>
              </a:rPr>
              <a:t> </a:t>
            </a:r>
            <a:r>
              <a:rPr lang="fr-FR" altLang="en-CH" sz="1400" dirty="0" err="1">
                <a:solidFill>
                  <a:srgbClr val="000000"/>
                </a:solidFill>
                <a:latin typeface="Effra" panose="020B0603020203020204" pitchFamily="34" charset="0"/>
                <a:ea typeface="DengXian" panose="02010600030101010101" pitchFamily="2" charset="-122"/>
                <a:cs typeface="Arial" panose="020B0604020202020204" pitchFamily="34" charset="0"/>
              </a:rPr>
              <a:t>task</a:t>
            </a:r>
            <a:r>
              <a:rPr lang="fr-FR" altLang="en-CH" sz="1400" dirty="0">
                <a:solidFill>
                  <a:srgbClr val="000000"/>
                </a:solidFill>
                <a:latin typeface="Effra" panose="020B0603020203020204" pitchFamily="34" charset="0"/>
                <a:ea typeface="DengXian" panose="02010600030101010101" pitchFamily="2" charset="-122"/>
                <a:cs typeface="Arial" panose="020B0604020202020204" pitchFamily="34" charset="0"/>
              </a:rPr>
              <a:t> and </a:t>
            </a:r>
            <a:r>
              <a:rPr lang="fr-FR" altLang="en-CH" sz="1400" dirty="0" err="1">
                <a:solidFill>
                  <a:srgbClr val="000000"/>
                </a:solidFill>
                <a:latin typeface="Effra" panose="020B0603020203020204" pitchFamily="34" charset="0"/>
                <a:ea typeface="DengXian" panose="02010600030101010101" pitchFamily="2" charset="-122"/>
                <a:cs typeface="Arial" panose="020B0604020202020204" pitchFamily="34" charset="0"/>
              </a:rPr>
              <a:t>deliver</a:t>
            </a:r>
            <a:r>
              <a:rPr lang="fr-FR" altLang="en-CH" sz="1400" dirty="0">
                <a:solidFill>
                  <a:srgbClr val="000000"/>
                </a:solidFill>
                <a:latin typeface="Effra" panose="020B0603020203020204" pitchFamily="34" charset="0"/>
                <a:ea typeface="DengXian" panose="02010600030101010101" pitchFamily="2" charset="-122"/>
                <a:cs typeface="Arial" panose="020B0604020202020204" pitchFamily="34" charset="0"/>
              </a:rPr>
              <a:t> to the Project Manager </a:t>
            </a:r>
            <a:r>
              <a:rPr lang="fr-FR" altLang="en-CH" sz="1400" dirty="0" err="1">
                <a:solidFill>
                  <a:srgbClr val="000000"/>
                </a:solidFill>
                <a:latin typeface="Effra" panose="020B0603020203020204" pitchFamily="34" charset="0"/>
                <a:ea typeface="DengXian" panose="02010600030101010101" pitchFamily="2" charset="-122"/>
                <a:cs typeface="Arial" panose="020B0604020202020204" pitchFamily="34" charset="0"/>
              </a:rPr>
              <a:t>you</a:t>
            </a:r>
            <a:r>
              <a:rPr lang="fr-FR" altLang="en-CH" sz="1400" dirty="0">
                <a:solidFill>
                  <a:srgbClr val="000000"/>
                </a:solidFill>
                <a:latin typeface="Effra" panose="020B0603020203020204" pitchFamily="34" charset="0"/>
                <a:ea typeface="DengXian" panose="02010600030101010101" pitchFamily="2" charset="-122"/>
                <a:cs typeface="Arial" panose="020B0604020202020204" pitchFamily="34" charset="0"/>
              </a:rPr>
              <a:t> </a:t>
            </a:r>
            <a:r>
              <a:rPr lang="fr-FR" altLang="en-CH" sz="1400" dirty="0" err="1">
                <a:solidFill>
                  <a:srgbClr val="000000"/>
                </a:solidFill>
                <a:latin typeface="Effra" panose="020B0603020203020204" pitchFamily="34" charset="0"/>
                <a:ea typeface="DengXian" panose="02010600030101010101" pitchFamily="2" charset="-122"/>
                <a:cs typeface="Arial" panose="020B0604020202020204" pitchFamily="34" charset="0"/>
              </a:rPr>
              <a:t>need</a:t>
            </a:r>
            <a:r>
              <a:rPr lang="fr-FR" altLang="en-CH" sz="1400" dirty="0">
                <a:solidFill>
                  <a:srgbClr val="000000"/>
                </a:solidFill>
                <a:latin typeface="Effra" panose="020B0603020203020204" pitchFamily="34" charset="0"/>
                <a:ea typeface="DengXian" panose="02010600030101010101" pitchFamily="2" charset="-122"/>
                <a:cs typeface="Arial" panose="020B0604020202020204" pitchFamily="34" charset="0"/>
              </a:rPr>
              <a:t> to </a:t>
            </a:r>
            <a:r>
              <a:rPr kumimoji="0" lang="fr-FR" altLang="en-CH" sz="1400" b="0" i="0" u="none" strike="noStrike" cap="none" normalizeH="0" baseline="0" dirty="0">
                <a:ln>
                  <a:noFill/>
                </a:ln>
                <a:solidFill>
                  <a:srgbClr val="000000"/>
                </a:solidFill>
                <a:effectLst/>
                <a:latin typeface="Effra" panose="020B0603020203020204" pitchFamily="34" charset="0"/>
                <a:ea typeface="DengXian" panose="02010600030101010101" pitchFamily="2" charset="-122"/>
                <a:cs typeface="Arial" panose="020B0604020202020204" pitchFamily="34" charset="0"/>
              </a:rPr>
              <a:t>:</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en-CH" sz="1400" b="0" i="0" u="none" strike="noStrike" cap="none" normalizeH="0" baseline="0" dirty="0">
              <a:ln>
                <a:noFill/>
              </a:ln>
              <a:solidFill>
                <a:schemeClr val="tx1"/>
              </a:solidFill>
              <a:effectLst/>
              <a:latin typeface="Effra" panose="020B0603020203020204" pitchFamily="34" charset="0"/>
            </a:endParaRP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fr-FR" altLang="en-CH" sz="1400" b="0" i="0" u="none" strike="noStrike" cap="none" normalizeH="0" baseline="0" dirty="0">
                <a:ln>
                  <a:noFill/>
                </a:ln>
                <a:solidFill>
                  <a:srgbClr val="000000"/>
                </a:solidFill>
                <a:effectLst/>
                <a:latin typeface="Effra" panose="020B0603020203020204" pitchFamily="34" charset="0"/>
                <a:ea typeface="Times New Roman" panose="02020603050405020304" pitchFamily="18" charset="0"/>
                <a:cs typeface="Arial" panose="020B0604020202020204" pitchFamily="34" charset="0"/>
              </a:rPr>
              <a:t>Complete the </a:t>
            </a:r>
            <a:r>
              <a:rPr kumimoji="0" lang="fr-FR" altLang="en-CH" sz="1400" b="0" i="0" u="none" strike="noStrike" cap="none" normalizeH="0" baseline="0" dirty="0" err="1">
                <a:ln>
                  <a:noFill/>
                </a:ln>
                <a:solidFill>
                  <a:srgbClr val="000000"/>
                </a:solidFill>
                <a:effectLst/>
                <a:latin typeface="Effra" panose="020B0603020203020204" pitchFamily="34" charset="0"/>
                <a:ea typeface="Times New Roman" panose="02020603050405020304" pitchFamily="18" charset="0"/>
                <a:cs typeface="Arial" panose="020B0604020202020204" pitchFamily="34" charset="0"/>
              </a:rPr>
              <a:t>project</a:t>
            </a:r>
            <a:r>
              <a:rPr kumimoji="0" lang="fr-FR" altLang="en-CH" sz="1400" b="0" i="0" u="none" strike="noStrike" cap="none" normalizeH="0" baseline="0" dirty="0">
                <a:ln>
                  <a:noFill/>
                </a:ln>
                <a:solidFill>
                  <a:srgbClr val="000000"/>
                </a:solidFill>
                <a:effectLst/>
                <a:latin typeface="Effra" panose="020B0603020203020204" pitchFamily="34" charset="0"/>
                <a:ea typeface="Times New Roman" panose="02020603050405020304" pitchFamily="18" charset="0"/>
                <a:cs typeface="Arial" panose="020B0604020202020204" pitchFamily="34" charset="0"/>
              </a:rPr>
              <a:t> in the </a:t>
            </a:r>
            <a:r>
              <a:rPr kumimoji="0" lang="fr-FR" altLang="en-CH" sz="1400" b="1" i="0" u="none" strike="noStrike" cap="none" normalizeH="0" baseline="0" dirty="0">
                <a:ln>
                  <a:noFill/>
                </a:ln>
                <a:solidFill>
                  <a:srgbClr val="000000"/>
                </a:solidFill>
                <a:effectLst/>
                <a:latin typeface="Effra" panose="020B0603020203020204" pitchFamily="34" charset="0"/>
                <a:ea typeface="Times New Roman" panose="02020603050405020304" pitchFamily="18" charset="0"/>
                <a:cs typeface="Arial" panose="020B0604020202020204" pitchFamily="34" charset="0"/>
              </a:rPr>
              <a:t>GLT</a:t>
            </a:r>
            <a:r>
              <a:rPr kumimoji="0" lang="fr-FR" altLang="en-CH" sz="1400" b="0" i="0" u="none" strike="noStrike" cap="none" normalizeH="0" baseline="0" dirty="0">
                <a:ln>
                  <a:noFill/>
                </a:ln>
                <a:solidFill>
                  <a:srgbClr val="000000"/>
                </a:solidFill>
                <a:effectLst/>
                <a:latin typeface="Effra" panose="020B0603020203020204" pitchFamily="34" charset="0"/>
                <a:ea typeface="Times New Roman" panose="02020603050405020304" pitchFamily="18" charset="0"/>
                <a:cs typeface="Arial" panose="020B0604020202020204" pitchFamily="34" charset="0"/>
              </a:rPr>
              <a:t>  Editor</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fr-FR" altLang="en-CH" sz="1400" dirty="0">
                <a:solidFill>
                  <a:srgbClr val="000000"/>
                </a:solidFill>
                <a:latin typeface="Effra" panose="020B0603020203020204" pitchFamily="34" charset="0"/>
                <a:ea typeface="Times New Roman" panose="02020603050405020304" pitchFamily="18" charset="0"/>
                <a:cs typeface="Arial" panose="020B0604020202020204" pitchFamily="34" charset="0"/>
              </a:rPr>
              <a:t>D</a:t>
            </a:r>
            <a:r>
              <a:rPr kumimoji="0" lang="fr-FR" altLang="en-CH" sz="1400" b="0" i="0" u="none" strike="noStrike" cap="none" normalizeH="0" baseline="0" dirty="0">
                <a:ln>
                  <a:noFill/>
                </a:ln>
                <a:solidFill>
                  <a:srgbClr val="000000"/>
                </a:solidFill>
                <a:effectLst/>
                <a:latin typeface="Effra" panose="020B0603020203020204" pitchFamily="34" charset="0"/>
                <a:ea typeface="Times New Roman" panose="02020603050405020304" pitchFamily="18" charset="0"/>
                <a:cs typeface="Arial" panose="020B0604020202020204" pitchFamily="34" charset="0"/>
              </a:rPr>
              <a:t>o the </a:t>
            </a:r>
            <a:r>
              <a:rPr kumimoji="0" lang="fr-FR" altLang="en-CH" sz="1400" b="1" i="0" u="none" strike="noStrike" cap="none" normalizeH="0" baseline="0" dirty="0" err="1">
                <a:ln>
                  <a:noFill/>
                </a:ln>
                <a:solidFill>
                  <a:srgbClr val="000000"/>
                </a:solidFill>
                <a:effectLst/>
                <a:latin typeface="Effra" panose="020B0603020203020204" pitchFamily="34" charset="0"/>
                <a:ea typeface="Times New Roman" panose="02020603050405020304" pitchFamily="18" charset="0"/>
                <a:cs typeface="Arial" panose="020B0604020202020204" pitchFamily="34" charset="0"/>
              </a:rPr>
              <a:t>Transcheck</a:t>
            </a:r>
            <a:r>
              <a:rPr kumimoji="0" lang="fr-FR" altLang="en-CH" sz="1400" b="0" i="0" u="none" strike="noStrike" cap="none" normalizeH="0" baseline="0" dirty="0">
                <a:ln>
                  <a:noFill/>
                </a:ln>
                <a:solidFill>
                  <a:srgbClr val="000000"/>
                </a:solidFill>
                <a:effectLst/>
                <a:latin typeface="Effra" panose="020B0603020203020204" pitchFamily="34" charset="0"/>
                <a:ea typeface="Times New Roman" panose="02020603050405020304" pitchFamily="18" charset="0"/>
                <a:cs typeface="Arial" panose="020B0604020202020204" pitchFamily="34" charset="0"/>
              </a:rPr>
              <a:t> and download the report.</a:t>
            </a:r>
            <a:endParaRPr lang="fr-FR" altLang="en-CH" sz="1400" dirty="0">
              <a:solidFill>
                <a:srgbClr val="000000"/>
              </a:solidFill>
              <a:latin typeface="Effra" panose="020B0603020203020204" pitchFamily="34" charset="0"/>
              <a:ea typeface="Times New Roman" panose="02020603050405020304" pitchFamily="18" charset="0"/>
              <a:cs typeface="Arial" panose="020B0604020202020204" pitchFamily="34" charset="0"/>
            </a:endParaRP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fr-FR" altLang="en-CH" sz="1400" dirty="0">
                <a:solidFill>
                  <a:srgbClr val="000000"/>
                </a:solidFill>
                <a:latin typeface="Effra" panose="020B0603020203020204" pitchFamily="34" charset="0"/>
                <a:ea typeface="Times New Roman" panose="02020603050405020304" pitchFamily="18" charset="0"/>
                <a:cs typeface="Arial" panose="020B0604020202020204" pitchFamily="34" charset="0"/>
              </a:rPr>
              <a:t>Download the </a:t>
            </a:r>
            <a:r>
              <a:rPr lang="fr-FR" altLang="en-CH" sz="1400" dirty="0" err="1">
                <a:solidFill>
                  <a:srgbClr val="000000"/>
                </a:solidFill>
                <a:latin typeface="Effra" panose="020B0603020203020204" pitchFamily="34" charset="0"/>
                <a:ea typeface="Times New Roman" panose="02020603050405020304" pitchFamily="18" charset="0"/>
                <a:cs typeface="Arial" panose="020B0604020202020204" pitchFamily="34" charset="0"/>
              </a:rPr>
              <a:t>target</a:t>
            </a:r>
            <a:r>
              <a:rPr lang="fr-FR" altLang="en-CH" sz="1400" dirty="0">
                <a:solidFill>
                  <a:srgbClr val="000000"/>
                </a:solidFill>
                <a:latin typeface="Effra" panose="020B0603020203020204" pitchFamily="34" charset="0"/>
                <a:ea typeface="Times New Roman" panose="02020603050405020304" pitchFamily="18" charset="0"/>
                <a:cs typeface="Arial" panose="020B0604020202020204" pitchFamily="34" charset="0"/>
              </a:rPr>
              <a:t> files and check </a:t>
            </a:r>
            <a:r>
              <a:rPr lang="fr-FR" altLang="en-CH" sz="1400" dirty="0" err="1">
                <a:solidFill>
                  <a:srgbClr val="000000"/>
                </a:solidFill>
                <a:latin typeface="Effra" panose="020B0603020203020204" pitchFamily="34" charset="0"/>
                <a:ea typeface="Times New Roman" panose="02020603050405020304" pitchFamily="18" charset="0"/>
                <a:cs typeface="Arial" panose="020B0604020202020204" pitchFamily="34" charset="0"/>
              </a:rPr>
              <a:t>these</a:t>
            </a:r>
            <a:r>
              <a:rPr lang="fr-FR" altLang="en-CH" sz="1400" dirty="0">
                <a:solidFill>
                  <a:srgbClr val="000000"/>
                </a:solidFill>
                <a:latin typeface="Effra" panose="020B0603020203020204" pitchFamily="34" charset="0"/>
                <a:ea typeface="Times New Roman" panose="02020603050405020304" pitchFamily="18" charset="0"/>
                <a:cs typeface="Arial" panose="020B0604020202020204" pitchFamily="34" charset="0"/>
              </a:rPr>
              <a:t>.</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fr-FR" altLang="en-CH" sz="1400" dirty="0" err="1">
                <a:solidFill>
                  <a:srgbClr val="000000"/>
                </a:solidFill>
                <a:latin typeface="Effra" panose="020B0603020203020204" pitchFamily="34" charset="0"/>
                <a:ea typeface="Times New Roman" panose="02020603050405020304" pitchFamily="18" charset="0"/>
                <a:cs typeface="Arial" panose="020B0604020202020204" pitchFamily="34" charset="0"/>
              </a:rPr>
              <a:t>Afterwards</a:t>
            </a:r>
            <a:r>
              <a:rPr lang="fr-FR" altLang="en-CH" sz="1400" dirty="0">
                <a:solidFill>
                  <a:srgbClr val="000000"/>
                </a:solidFill>
                <a:latin typeface="Effra" panose="020B0603020203020204" pitchFamily="34" charset="0"/>
                <a:ea typeface="Times New Roman" panose="02020603050405020304" pitchFamily="18" charset="0"/>
                <a:cs typeface="Arial" panose="020B0604020202020204" pitchFamily="34" charset="0"/>
              </a:rPr>
              <a:t> </a:t>
            </a:r>
            <a:r>
              <a:rPr lang="fr-FR" altLang="en-CH" sz="1400" dirty="0" err="1">
                <a:solidFill>
                  <a:srgbClr val="000000"/>
                </a:solidFill>
                <a:latin typeface="Effra" panose="020B0603020203020204" pitchFamily="34" charset="0"/>
                <a:ea typeface="Times New Roman" panose="02020603050405020304" pitchFamily="18" charset="0"/>
                <a:cs typeface="Arial" panose="020B0604020202020204" pitchFamily="34" charset="0"/>
              </a:rPr>
              <a:t>you</a:t>
            </a:r>
            <a:r>
              <a:rPr lang="fr-FR" altLang="en-CH" sz="1400" dirty="0">
                <a:solidFill>
                  <a:srgbClr val="000000"/>
                </a:solidFill>
                <a:latin typeface="Effra" panose="020B0603020203020204" pitchFamily="34" charset="0"/>
                <a:ea typeface="Times New Roman" panose="02020603050405020304" pitchFamily="18" charset="0"/>
                <a:cs typeface="Arial" panose="020B0604020202020204" pitchFamily="34" charset="0"/>
              </a:rPr>
              <a:t> c</a:t>
            </a:r>
            <a:r>
              <a:rPr kumimoji="0" lang="fr-FR" altLang="en-CH" sz="1400" b="0" i="0" u="none" strike="noStrike" cap="none" normalizeH="0" baseline="0" dirty="0">
                <a:ln>
                  <a:noFill/>
                </a:ln>
                <a:solidFill>
                  <a:srgbClr val="000000"/>
                </a:solidFill>
                <a:effectLst/>
                <a:latin typeface="Effra" panose="020B0603020203020204" pitchFamily="34" charset="0"/>
                <a:ea typeface="Times New Roman" panose="02020603050405020304" pitchFamily="18" charset="0"/>
                <a:cs typeface="Arial" panose="020B0604020202020204" pitchFamily="34" charset="0"/>
              </a:rPr>
              <a:t>lick on </a:t>
            </a:r>
            <a:r>
              <a:rPr kumimoji="0" lang="fr-FR" altLang="en-CH" sz="1400" b="1" i="0" u="none" strike="noStrike" cap="none" normalizeH="0" baseline="0" dirty="0">
                <a:ln>
                  <a:noFill/>
                </a:ln>
                <a:solidFill>
                  <a:srgbClr val="000000"/>
                </a:solidFill>
                <a:effectLst/>
                <a:latin typeface="Effra" panose="020B0603020203020204" pitchFamily="34" charset="0"/>
                <a:ea typeface="Times New Roman" panose="02020603050405020304" pitchFamily="18" charset="0"/>
                <a:cs typeface="Arial" panose="020B0604020202020204" pitchFamily="34" charset="0"/>
              </a:rPr>
              <a:t>Complete</a:t>
            </a:r>
            <a:r>
              <a:rPr kumimoji="0" lang="fr-FR" altLang="en-CH" sz="1400" b="0" i="0" u="none" strike="noStrike" cap="none" normalizeH="0" baseline="0" dirty="0">
                <a:ln>
                  <a:noFill/>
                </a:ln>
                <a:solidFill>
                  <a:srgbClr val="000000"/>
                </a:solidFill>
                <a:effectLst/>
                <a:latin typeface="Effra" panose="020B0603020203020204" pitchFamily="34" charset="0"/>
                <a:ea typeface="Times New Roman" panose="02020603050405020304" pitchFamily="18" charset="0"/>
                <a:cs typeface="Arial" panose="020B0604020202020204" pitchFamily="34" charset="0"/>
              </a:rPr>
              <a:t>.</a:t>
            </a:r>
            <a:endParaRPr kumimoji="0" lang="fr-FR" altLang="en-CH" sz="1400" b="0" i="0" u="none" strike="noStrike" cap="none" normalizeH="0" baseline="0" dirty="0">
              <a:ln>
                <a:noFill/>
              </a:ln>
              <a:solidFill>
                <a:schemeClr val="tx1"/>
              </a:solidFill>
              <a:effectLst/>
              <a:latin typeface="Effra" panose="020B0603020203020204" pitchFamily="34" charset="0"/>
            </a:endParaRPr>
          </a:p>
        </p:txBody>
      </p:sp>
      <p:pic>
        <p:nvPicPr>
          <p:cNvPr id="4" name="Grafik 3">
            <a:extLst>
              <a:ext uri="{FF2B5EF4-FFF2-40B4-BE49-F238E27FC236}">
                <a16:creationId xmlns:a16="http://schemas.microsoft.com/office/drawing/2014/main" id="{1DCB5678-1F3F-D489-61CA-302A72AC335B}"/>
              </a:ext>
            </a:extLst>
          </p:cNvPr>
          <p:cNvPicPr>
            <a:picLocks noChangeAspect="1"/>
          </p:cNvPicPr>
          <p:nvPr/>
        </p:nvPicPr>
        <p:blipFill>
          <a:blip r:embed="rId6"/>
          <a:stretch>
            <a:fillRect/>
          </a:stretch>
        </p:blipFill>
        <p:spPr>
          <a:xfrm>
            <a:off x="7589816" y="4770834"/>
            <a:ext cx="3844693" cy="1421141"/>
          </a:xfrm>
          <a:prstGeom prst="rect">
            <a:avLst/>
          </a:prstGeom>
        </p:spPr>
      </p:pic>
      <p:pic>
        <p:nvPicPr>
          <p:cNvPr id="14" name="Grafik 13">
            <a:extLst>
              <a:ext uri="{FF2B5EF4-FFF2-40B4-BE49-F238E27FC236}">
                <a16:creationId xmlns:a16="http://schemas.microsoft.com/office/drawing/2014/main" id="{65AECAC4-D150-A35B-0CB8-9F078B02EED1}"/>
              </a:ext>
            </a:extLst>
          </p:cNvPr>
          <p:cNvPicPr>
            <a:picLocks noChangeAspect="1"/>
          </p:cNvPicPr>
          <p:nvPr/>
        </p:nvPicPr>
        <p:blipFill>
          <a:blip r:embed="rId7"/>
          <a:stretch>
            <a:fillRect/>
          </a:stretch>
        </p:blipFill>
        <p:spPr>
          <a:xfrm>
            <a:off x="1043648" y="3365642"/>
            <a:ext cx="10516357" cy="1296613"/>
          </a:xfrm>
          <a:prstGeom prst="rect">
            <a:avLst/>
          </a:prstGeom>
        </p:spPr>
      </p:pic>
    </p:spTree>
    <p:extLst>
      <p:ext uri="{BB962C8B-B14F-4D97-AF65-F5344CB8AC3E}">
        <p14:creationId xmlns:p14="http://schemas.microsoft.com/office/powerpoint/2010/main" val="20301593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B18C49-3E5D-EE00-AE5F-0897B83FB6BB}"/>
            </a:ext>
          </a:extLst>
        </p:cNvPr>
        <p:cNvGrpSpPr/>
        <p:nvPr/>
      </p:nvGrpSpPr>
      <p:grpSpPr>
        <a:xfrm>
          <a:off x="0" y="0"/>
          <a:ext cx="0" cy="0"/>
          <a:chOff x="0" y="0"/>
          <a:chExt cx="0" cy="0"/>
        </a:xfrm>
      </p:grpSpPr>
      <p:graphicFrame>
        <p:nvGraphicFramePr>
          <p:cNvPr id="7" name="Objekt 6" hidden="1">
            <a:extLst>
              <a:ext uri="{FF2B5EF4-FFF2-40B4-BE49-F238E27FC236}">
                <a16:creationId xmlns:a16="http://schemas.microsoft.com/office/drawing/2014/main" id="{A9BCC94A-1BD5-A795-68B3-C818F96252EF}"/>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06" imgH="306" progId="TCLayout.ActiveDocument.1">
                  <p:embed/>
                </p:oleObj>
              </mc:Choice>
              <mc:Fallback>
                <p:oleObj name="think-cell Folie" r:id="rId4" imgW="306" imgH="306" progId="TCLayout.ActiveDocument.1">
                  <p:embed/>
                  <p:pic>
                    <p:nvPicPr>
                      <p:cNvPr id="7" name="Objekt 6" hidden="1">
                        <a:extLst>
                          <a:ext uri="{FF2B5EF4-FFF2-40B4-BE49-F238E27FC236}">
                            <a16:creationId xmlns:a16="http://schemas.microsoft.com/office/drawing/2014/main" id="{3BC7BFF4-3DC0-4237-FFD5-92DDC76EEE9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C59F6170-4E1D-E49F-AE62-FEAA9B8D9667}"/>
              </a:ext>
            </a:extLst>
          </p:cNvPr>
          <p:cNvSpPr>
            <a:spLocks noGrp="1"/>
          </p:cNvSpPr>
          <p:nvPr>
            <p:ph type="title"/>
          </p:nvPr>
        </p:nvSpPr>
        <p:spPr bwMode="gray">
          <a:xfrm>
            <a:off x="1020000" y="745539"/>
            <a:ext cx="10152000" cy="1069524"/>
          </a:xfrm>
        </p:spPr>
        <p:txBody>
          <a:bodyPr vert="horz"/>
          <a:lstStyle/>
          <a:p>
            <a:r>
              <a:rPr lang="de-DE" dirty="0"/>
              <a:t>How </a:t>
            </a:r>
            <a:r>
              <a:rPr lang="de-DE" dirty="0" err="1"/>
              <a:t>to</a:t>
            </a:r>
            <a:r>
              <a:rPr lang="de-DE" dirty="0"/>
              <a:t> </a:t>
            </a:r>
            <a:r>
              <a:rPr lang="de-DE" dirty="0" err="1"/>
              <a:t>complete</a:t>
            </a:r>
            <a:r>
              <a:rPr lang="de-DE" dirty="0"/>
              <a:t> a </a:t>
            </a:r>
            <a:r>
              <a:rPr lang="de-DE" dirty="0" err="1"/>
              <a:t>submission</a:t>
            </a:r>
            <a:r>
              <a:rPr lang="de-DE" dirty="0"/>
              <a:t>/</a:t>
            </a:r>
            <a:r>
              <a:rPr lang="de-DE" dirty="0" err="1"/>
              <a:t>job</a:t>
            </a:r>
            <a:r>
              <a:rPr lang="de-DE" dirty="0"/>
              <a:t> and </a:t>
            </a:r>
            <a:r>
              <a:rPr lang="de-DE" dirty="0" err="1"/>
              <a:t>upload</a:t>
            </a:r>
            <a:r>
              <a:rPr lang="de-DE" dirty="0"/>
              <a:t> </a:t>
            </a:r>
            <a:r>
              <a:rPr lang="de-DE" dirty="0" err="1"/>
              <a:t>files</a:t>
            </a:r>
            <a:endParaRPr lang="de-DE" dirty="0"/>
          </a:p>
        </p:txBody>
      </p:sp>
      <p:sp>
        <p:nvSpPr>
          <p:cNvPr id="6" name="Foliennummernplatzhalter 5">
            <a:extLst>
              <a:ext uri="{FF2B5EF4-FFF2-40B4-BE49-F238E27FC236}">
                <a16:creationId xmlns:a16="http://schemas.microsoft.com/office/drawing/2014/main" id="{4AFC0AD4-F309-BA3A-2C9A-AA91DA66C83A}"/>
              </a:ext>
            </a:extLst>
          </p:cNvPr>
          <p:cNvSpPr>
            <a:spLocks noGrp="1"/>
          </p:cNvSpPr>
          <p:nvPr>
            <p:ph type="sldNum" sz="quarter" idx="11"/>
          </p:nvPr>
        </p:nvSpPr>
        <p:spPr bwMode="gray"/>
        <p:txBody>
          <a:bodyPr/>
          <a:lstStyle/>
          <a:p>
            <a:fld id="{2D3ABA89-5E62-48D8-9951-C2FF3009A26F}" type="slidenum">
              <a:rPr lang="de-DE" smtClean="0"/>
              <a:pPr/>
              <a:t>17</a:t>
            </a:fld>
            <a:endParaRPr lang="de-DE" dirty="0"/>
          </a:p>
        </p:txBody>
      </p:sp>
      <p:sp>
        <p:nvSpPr>
          <p:cNvPr id="17" name="Rectangle 9">
            <a:extLst>
              <a:ext uri="{FF2B5EF4-FFF2-40B4-BE49-F238E27FC236}">
                <a16:creationId xmlns:a16="http://schemas.microsoft.com/office/drawing/2014/main" id="{7CB75BB3-BB3A-AF04-DBF8-BC5CAC293AF4}"/>
              </a:ext>
            </a:extLst>
          </p:cNvPr>
          <p:cNvSpPr>
            <a:spLocks noChangeArrowheads="1"/>
          </p:cNvSpPr>
          <p:nvPr/>
        </p:nvSpPr>
        <p:spPr bwMode="auto">
          <a:xfrm>
            <a:off x="2855640" y="4293096"/>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H"/>
          </a:p>
        </p:txBody>
      </p:sp>
      <p:sp>
        <p:nvSpPr>
          <p:cNvPr id="18" name="Rectangle 10">
            <a:extLst>
              <a:ext uri="{FF2B5EF4-FFF2-40B4-BE49-F238E27FC236}">
                <a16:creationId xmlns:a16="http://schemas.microsoft.com/office/drawing/2014/main" id="{963DFE7C-FDD3-3255-359C-53FA70EBD25E}"/>
              </a:ext>
            </a:extLst>
          </p:cNvPr>
          <p:cNvSpPr>
            <a:spLocks noChangeArrowheads="1"/>
          </p:cNvSpPr>
          <p:nvPr/>
        </p:nvSpPr>
        <p:spPr bwMode="auto">
          <a:xfrm>
            <a:off x="2855640" y="5931396"/>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H"/>
          </a:p>
        </p:txBody>
      </p:sp>
      <p:sp>
        <p:nvSpPr>
          <p:cNvPr id="8" name="Textfeld 7">
            <a:extLst>
              <a:ext uri="{FF2B5EF4-FFF2-40B4-BE49-F238E27FC236}">
                <a16:creationId xmlns:a16="http://schemas.microsoft.com/office/drawing/2014/main" id="{4614BB14-03BB-232C-713D-2C27541FB217}"/>
              </a:ext>
            </a:extLst>
          </p:cNvPr>
          <p:cNvSpPr txBox="1"/>
          <p:nvPr/>
        </p:nvSpPr>
        <p:spPr>
          <a:xfrm>
            <a:off x="911424" y="1920659"/>
            <a:ext cx="9069324" cy="1384995"/>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fr-FR" altLang="en-CH" sz="1400" dirty="0">
                <a:solidFill>
                  <a:srgbClr val="000000"/>
                </a:solidFill>
                <a:latin typeface="Effra" panose="020B0603020203020204" pitchFamily="34" charset="0"/>
                <a:ea typeface="DengXian" panose="02010600030101010101" pitchFamily="2" charset="-122"/>
                <a:cs typeface="Arial" panose="020B0604020202020204" pitchFamily="34" charset="0"/>
              </a:rPr>
              <a:t>You </a:t>
            </a:r>
            <a:r>
              <a:rPr lang="fr-FR" altLang="en-CH" sz="1400" dirty="0" err="1">
                <a:solidFill>
                  <a:srgbClr val="000000"/>
                </a:solidFill>
                <a:latin typeface="Effra" panose="020B0603020203020204" pitchFamily="34" charset="0"/>
                <a:ea typeface="DengXian" panose="02010600030101010101" pitchFamily="2" charset="-122"/>
                <a:cs typeface="Arial" panose="020B0604020202020204" pitchFamily="34" charset="0"/>
              </a:rPr>
              <a:t>also</a:t>
            </a:r>
            <a:r>
              <a:rPr lang="fr-FR" altLang="en-CH" sz="1400" dirty="0">
                <a:solidFill>
                  <a:srgbClr val="000000"/>
                </a:solidFill>
                <a:latin typeface="Effra" panose="020B0603020203020204" pitchFamily="34" charset="0"/>
                <a:ea typeface="DengXian" panose="02010600030101010101" pitchFamily="2" charset="-122"/>
                <a:cs typeface="Arial" panose="020B0604020202020204" pitchFamily="34" charset="0"/>
              </a:rPr>
              <a:t> </a:t>
            </a:r>
            <a:r>
              <a:rPr lang="fr-FR" altLang="en-CH" sz="1400" dirty="0" err="1">
                <a:solidFill>
                  <a:srgbClr val="000000"/>
                </a:solidFill>
                <a:latin typeface="Effra" panose="020B0603020203020204" pitchFamily="34" charset="0"/>
                <a:ea typeface="DengXian" panose="02010600030101010101" pitchFamily="2" charset="-122"/>
                <a:cs typeface="Arial" panose="020B0604020202020204" pitchFamily="34" charset="0"/>
              </a:rPr>
              <a:t>need</a:t>
            </a:r>
            <a:r>
              <a:rPr lang="fr-FR" altLang="en-CH" sz="1400" dirty="0">
                <a:solidFill>
                  <a:srgbClr val="000000"/>
                </a:solidFill>
                <a:latin typeface="Effra" panose="020B0603020203020204" pitchFamily="34" charset="0"/>
                <a:ea typeface="DengXian" panose="02010600030101010101" pitchFamily="2" charset="-122"/>
                <a:cs typeface="Arial" panose="020B0604020202020204" pitchFamily="34" charset="0"/>
              </a:rPr>
              <a:t> to </a:t>
            </a:r>
            <a:r>
              <a:rPr lang="fr-FR" altLang="en-CH" sz="1400" dirty="0" err="1">
                <a:solidFill>
                  <a:srgbClr val="000000"/>
                </a:solidFill>
                <a:latin typeface="Effra" panose="020B0603020203020204" pitchFamily="34" charset="0"/>
                <a:ea typeface="DengXian" panose="02010600030101010101" pitchFamily="2" charset="-122"/>
                <a:cs typeface="Arial" panose="020B0604020202020204" pitchFamily="34" charset="0"/>
              </a:rPr>
              <a:t>complete</a:t>
            </a:r>
            <a:r>
              <a:rPr lang="fr-FR" altLang="en-CH" sz="1400" dirty="0">
                <a:solidFill>
                  <a:srgbClr val="000000"/>
                </a:solidFill>
                <a:latin typeface="Effra" panose="020B0603020203020204" pitchFamily="34" charset="0"/>
                <a:ea typeface="DengXian" panose="02010600030101010101" pitchFamily="2" charset="-122"/>
                <a:cs typeface="Arial" panose="020B0604020202020204" pitchFamily="34" charset="0"/>
              </a:rPr>
              <a:t> the </a:t>
            </a:r>
            <a:r>
              <a:rPr lang="fr-FR" altLang="en-CH" sz="1400" dirty="0" err="1">
                <a:solidFill>
                  <a:srgbClr val="000000"/>
                </a:solidFill>
                <a:latin typeface="Effra" panose="020B0603020203020204" pitchFamily="34" charset="0"/>
                <a:ea typeface="DengXian" panose="02010600030101010101" pitchFamily="2" charset="-122"/>
                <a:cs typeface="Arial" panose="020B0604020202020204" pitchFamily="34" charset="0"/>
              </a:rPr>
              <a:t>submission</a:t>
            </a:r>
            <a:r>
              <a:rPr lang="fr-FR" altLang="en-CH" sz="1400" dirty="0">
                <a:solidFill>
                  <a:srgbClr val="000000"/>
                </a:solidFill>
                <a:latin typeface="Effra" panose="020B0603020203020204" pitchFamily="34" charset="0"/>
                <a:ea typeface="DengXian" panose="02010600030101010101" pitchFamily="2" charset="-122"/>
                <a:cs typeface="Arial" panose="020B0604020202020204" pitchFamily="34" charset="0"/>
              </a:rPr>
              <a:t> in GLE to move the files </a:t>
            </a:r>
            <a:r>
              <a:rPr lang="fr-FR" altLang="en-CH" sz="1400" dirty="0" err="1">
                <a:solidFill>
                  <a:srgbClr val="000000"/>
                </a:solidFill>
                <a:latin typeface="Effra" panose="020B0603020203020204" pitchFamily="34" charset="0"/>
                <a:ea typeface="DengXian" panose="02010600030101010101" pitchFamily="2" charset="-122"/>
                <a:cs typeface="Arial" panose="020B0604020202020204" pitchFamily="34" charset="0"/>
              </a:rPr>
              <a:t>along</a:t>
            </a:r>
            <a:r>
              <a:rPr lang="fr-FR" altLang="en-CH" sz="1400" dirty="0">
                <a:solidFill>
                  <a:srgbClr val="000000"/>
                </a:solidFill>
                <a:latin typeface="Effra" panose="020B0603020203020204" pitchFamily="34" charset="0"/>
                <a:ea typeface="DengXian" panose="02010600030101010101" pitchFamily="2" charset="-122"/>
                <a:cs typeface="Arial" panose="020B0604020202020204" pitchFamily="34" charset="0"/>
              </a:rPr>
              <a:t> to the </a:t>
            </a:r>
            <a:r>
              <a:rPr lang="fr-FR" altLang="en-CH" sz="1400" dirty="0" err="1">
                <a:solidFill>
                  <a:srgbClr val="000000"/>
                </a:solidFill>
                <a:latin typeface="Effra" panose="020B0603020203020204" pitchFamily="34" charset="0"/>
                <a:ea typeface="DengXian" panose="02010600030101010101" pitchFamily="2" charset="-122"/>
                <a:cs typeface="Arial" panose="020B0604020202020204" pitchFamily="34" charset="0"/>
              </a:rPr>
              <a:t>next</a:t>
            </a:r>
            <a:r>
              <a:rPr lang="fr-FR" altLang="en-CH" sz="1400" dirty="0">
                <a:solidFill>
                  <a:srgbClr val="000000"/>
                </a:solidFill>
                <a:latin typeface="Effra" panose="020B0603020203020204" pitchFamily="34" charset="0"/>
                <a:ea typeface="DengXian" panose="02010600030101010101" pitchFamily="2" charset="-122"/>
                <a:cs typeface="Arial" panose="020B0604020202020204" pitchFamily="34" charset="0"/>
              </a:rPr>
              <a:t> </a:t>
            </a:r>
            <a:r>
              <a:rPr lang="fr-FR" altLang="en-CH" sz="1400" dirty="0" err="1">
                <a:solidFill>
                  <a:srgbClr val="000000"/>
                </a:solidFill>
                <a:latin typeface="Effra" panose="020B0603020203020204" pitchFamily="34" charset="0"/>
                <a:ea typeface="DengXian" panose="02010600030101010101" pitchFamily="2" charset="-122"/>
                <a:cs typeface="Arial" panose="020B0604020202020204" pitchFamily="34" charset="0"/>
              </a:rPr>
              <a:t>step</a:t>
            </a:r>
            <a:r>
              <a:rPr lang="fr-FR" altLang="en-CH" sz="1400" dirty="0">
                <a:solidFill>
                  <a:srgbClr val="000000"/>
                </a:solidFill>
                <a:latin typeface="Effra" panose="020B0603020203020204" pitchFamily="34" charset="0"/>
                <a:ea typeface="DengXian" panose="02010600030101010101" pitchFamily="2" charset="-122"/>
                <a:cs typeface="Arial" panose="020B0604020202020204" pitchFamily="34" charset="0"/>
              </a:rPr>
              <a:t> in the workflow (</a:t>
            </a:r>
            <a:r>
              <a:rPr lang="fr-FR" altLang="en-CH" sz="1400" dirty="0" err="1">
                <a:solidFill>
                  <a:srgbClr val="000000"/>
                </a:solidFill>
                <a:latin typeface="Effra" panose="020B0603020203020204" pitchFamily="34" charset="0"/>
                <a:ea typeface="DengXian" panose="02010600030101010101" pitchFamily="2" charset="-122"/>
                <a:cs typeface="Arial" panose="020B0604020202020204" pitchFamily="34" charset="0"/>
              </a:rPr>
              <a:t>Review</a:t>
            </a:r>
            <a:r>
              <a:rPr lang="fr-FR" altLang="en-CH" sz="1400" dirty="0">
                <a:solidFill>
                  <a:srgbClr val="000000"/>
                </a:solidFill>
                <a:latin typeface="Effra" panose="020B0603020203020204" pitchFamily="34" charset="0"/>
                <a:ea typeface="DengXian" panose="02010600030101010101" pitchFamily="2" charset="-122"/>
                <a:cs typeface="Arial" panose="020B0604020202020204" pitchFamily="34" charset="0"/>
              </a:rPr>
              <a:t> or Q Check by the PM).</a:t>
            </a:r>
          </a:p>
          <a:p>
            <a:pPr marL="0" marR="0" lvl="0" indent="0" algn="l" defTabSz="914400" rtl="0" eaLnBrk="0" fontAlgn="base" latinLnBrk="0" hangingPunct="0">
              <a:lnSpc>
                <a:spcPct val="100000"/>
              </a:lnSpc>
              <a:spcBef>
                <a:spcPct val="0"/>
              </a:spcBef>
              <a:spcAft>
                <a:spcPct val="0"/>
              </a:spcAft>
              <a:buClrTx/>
              <a:buSzTx/>
              <a:buFontTx/>
              <a:buNone/>
              <a:tabLst/>
            </a:pPr>
            <a:endParaRPr lang="fr-FR" altLang="en-CH" sz="1400" dirty="0">
              <a:solidFill>
                <a:srgbClr val="000000"/>
              </a:solidFill>
              <a:latin typeface="Effra" panose="020B0603020203020204" pitchFamily="34" charset="0"/>
              <a:ea typeface="DengXian" panose="02010600030101010101" pitchFamily="2" charset="-122"/>
              <a:cs typeface="Arial" panose="020B0604020202020204" pitchFamily="34" charset="0"/>
            </a:endParaRP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GB" altLang="en-CH" sz="1400" b="0" i="0" u="none" strike="noStrike" cap="none" normalizeH="0" baseline="0" dirty="0">
                <a:ln>
                  <a:noFill/>
                </a:ln>
                <a:solidFill>
                  <a:srgbClr val="000000"/>
                </a:solidFill>
                <a:effectLst/>
                <a:latin typeface="Effra" panose="020B0603020203020204" pitchFamily="34" charset="0"/>
                <a:ea typeface="Times New Roman" panose="02020603050405020304" pitchFamily="18" charset="0"/>
                <a:cs typeface="Arial" panose="020B0604020202020204" pitchFamily="34" charset="0"/>
              </a:rPr>
              <a:t>From the </a:t>
            </a:r>
            <a:r>
              <a:rPr kumimoji="0" lang="en-GB" altLang="en-CH" sz="1400" b="0" i="0" u="none" strike="noStrike" cap="none" normalizeH="0" baseline="0" dirty="0" err="1">
                <a:ln>
                  <a:noFill/>
                </a:ln>
                <a:solidFill>
                  <a:srgbClr val="000000"/>
                </a:solidFill>
                <a:effectLst/>
                <a:latin typeface="Effra" panose="020B0603020203020204" pitchFamily="34" charset="0"/>
                <a:ea typeface="Times New Roman" panose="02020603050405020304" pitchFamily="18" charset="0"/>
                <a:cs typeface="Arial" panose="020B0604020202020204" pitchFamily="34" charset="0"/>
              </a:rPr>
              <a:t>GlobalLink</a:t>
            </a:r>
            <a:r>
              <a:rPr kumimoji="0" lang="en-GB" altLang="en-CH" sz="1400" b="0" i="0" u="none" strike="noStrike" cap="none" normalizeH="0" baseline="0" dirty="0">
                <a:ln>
                  <a:noFill/>
                </a:ln>
                <a:solidFill>
                  <a:srgbClr val="000000"/>
                </a:solidFill>
                <a:effectLst/>
                <a:latin typeface="Effra" panose="020B0603020203020204" pitchFamily="34" charset="0"/>
                <a:ea typeface="Times New Roman" panose="02020603050405020304" pitchFamily="18" charset="0"/>
                <a:cs typeface="Arial" panose="020B0604020202020204" pitchFamily="34" charset="0"/>
              </a:rPr>
              <a:t> Enterprise Drawer, on the Files tab, select the uploaded file(s)</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fr-FR" altLang="en-CH" sz="1400" dirty="0" err="1">
                <a:solidFill>
                  <a:srgbClr val="000000"/>
                </a:solidFill>
                <a:latin typeface="Effra" panose="020B0603020203020204" pitchFamily="34" charset="0"/>
                <a:ea typeface="Times New Roman" panose="02020603050405020304" pitchFamily="18" charset="0"/>
                <a:cs typeface="Arial" panose="020B0604020202020204" pitchFamily="34" charset="0"/>
              </a:rPr>
              <a:t>Upload</a:t>
            </a:r>
            <a:r>
              <a:rPr lang="fr-FR" altLang="en-CH" sz="1400" dirty="0">
                <a:solidFill>
                  <a:srgbClr val="000000"/>
                </a:solidFill>
                <a:latin typeface="Effra" panose="020B0603020203020204" pitchFamily="34" charset="0"/>
                <a:ea typeface="Times New Roman" panose="02020603050405020304" pitchFamily="18" charset="0"/>
                <a:cs typeface="Arial" panose="020B0604020202020204" pitchFamily="34" charset="0"/>
              </a:rPr>
              <a:t> </a:t>
            </a:r>
            <a:r>
              <a:rPr lang="fr-FR" altLang="en-CH" sz="1400" dirty="0" err="1">
                <a:solidFill>
                  <a:srgbClr val="000000"/>
                </a:solidFill>
                <a:latin typeface="Effra" panose="020B0603020203020204" pitchFamily="34" charset="0"/>
                <a:ea typeface="Times New Roman" panose="02020603050405020304" pitchFamily="18" charset="0"/>
                <a:cs typeface="Arial" panose="020B0604020202020204" pitchFamily="34" charset="0"/>
              </a:rPr>
              <a:t>any</a:t>
            </a:r>
            <a:r>
              <a:rPr lang="fr-FR" altLang="en-CH" sz="1400" dirty="0">
                <a:solidFill>
                  <a:srgbClr val="000000"/>
                </a:solidFill>
                <a:latin typeface="Effra" panose="020B0603020203020204" pitchFamily="34" charset="0"/>
                <a:ea typeface="Times New Roman" panose="02020603050405020304" pitchFamily="18" charset="0"/>
                <a:cs typeface="Arial" panose="020B0604020202020204" pitchFamily="34" charset="0"/>
              </a:rPr>
              <a:t> </a:t>
            </a:r>
            <a:r>
              <a:rPr lang="fr-FR" altLang="en-CH" sz="1400" dirty="0" err="1">
                <a:solidFill>
                  <a:srgbClr val="000000"/>
                </a:solidFill>
                <a:latin typeface="Effra" panose="020B0603020203020204" pitchFamily="34" charset="0"/>
                <a:ea typeface="Times New Roman" panose="02020603050405020304" pitchFamily="18" charset="0"/>
                <a:cs typeface="Arial" panose="020B0604020202020204" pitchFamily="34" charset="0"/>
              </a:rPr>
              <a:t>Supplementary</a:t>
            </a:r>
            <a:r>
              <a:rPr lang="fr-FR" altLang="en-CH" sz="1400" dirty="0">
                <a:solidFill>
                  <a:srgbClr val="000000"/>
                </a:solidFill>
                <a:latin typeface="Effra" panose="020B0603020203020204" pitchFamily="34" charset="0"/>
                <a:ea typeface="Times New Roman" panose="02020603050405020304" pitchFamily="18" charset="0"/>
                <a:cs typeface="Arial" panose="020B0604020202020204" pitchFamily="34" charset="0"/>
              </a:rPr>
              <a:t> files (</a:t>
            </a:r>
            <a:r>
              <a:rPr lang="fr-FR" altLang="en-CH" sz="1400" dirty="0" err="1">
                <a:solidFill>
                  <a:srgbClr val="000000"/>
                </a:solidFill>
                <a:latin typeface="Effra" panose="020B0603020203020204" pitchFamily="34" charset="0"/>
                <a:ea typeface="Times New Roman" panose="02020603050405020304" pitchFamily="18" charset="0"/>
                <a:cs typeface="Arial" panose="020B0604020202020204" pitchFamily="34" charset="0"/>
              </a:rPr>
              <a:t>checked</a:t>
            </a:r>
            <a:r>
              <a:rPr lang="fr-FR" altLang="en-CH" sz="1400" dirty="0">
                <a:solidFill>
                  <a:srgbClr val="000000"/>
                </a:solidFill>
                <a:latin typeface="Effra" panose="020B0603020203020204" pitchFamily="34" charset="0"/>
                <a:ea typeface="Times New Roman" panose="02020603050405020304" pitchFamily="18" charset="0"/>
                <a:cs typeface="Arial" panose="020B0604020202020204" pitchFamily="34" charset="0"/>
              </a:rPr>
              <a:t> </a:t>
            </a:r>
            <a:r>
              <a:rPr lang="fr-FR" altLang="en-CH" sz="1400" dirty="0" err="1">
                <a:solidFill>
                  <a:srgbClr val="000000"/>
                </a:solidFill>
                <a:latin typeface="Effra" panose="020B0603020203020204" pitchFamily="34" charset="0"/>
                <a:ea typeface="Times New Roman" panose="02020603050405020304" pitchFamily="18" charset="0"/>
                <a:cs typeface="Arial" panose="020B0604020202020204" pitchFamily="34" charset="0"/>
              </a:rPr>
              <a:t>target</a:t>
            </a:r>
            <a:r>
              <a:rPr lang="fr-FR" altLang="en-CH" sz="1400" dirty="0">
                <a:solidFill>
                  <a:srgbClr val="000000"/>
                </a:solidFill>
                <a:latin typeface="Effra" panose="020B0603020203020204" pitchFamily="34" charset="0"/>
                <a:ea typeface="Times New Roman" panose="02020603050405020304" pitchFamily="18" charset="0"/>
                <a:cs typeface="Arial" panose="020B0604020202020204" pitchFamily="34" charset="0"/>
              </a:rPr>
              <a:t> files, </a:t>
            </a:r>
            <a:r>
              <a:rPr lang="fr-FR" altLang="en-CH" sz="1400" dirty="0" err="1">
                <a:solidFill>
                  <a:srgbClr val="000000"/>
                </a:solidFill>
                <a:latin typeface="Effra" panose="020B0603020203020204" pitchFamily="34" charset="0"/>
                <a:ea typeface="Times New Roman" panose="02020603050405020304" pitchFamily="18" charset="0"/>
                <a:cs typeface="Arial" panose="020B0604020202020204" pitchFamily="34" charset="0"/>
              </a:rPr>
              <a:t>Transcheck</a:t>
            </a:r>
            <a:r>
              <a:rPr lang="fr-FR" altLang="en-CH" sz="1400" dirty="0">
                <a:solidFill>
                  <a:srgbClr val="000000"/>
                </a:solidFill>
                <a:latin typeface="Effra" panose="020B0603020203020204" pitchFamily="34" charset="0"/>
                <a:ea typeface="Times New Roman" panose="02020603050405020304" pitchFamily="18" charset="0"/>
                <a:cs typeface="Arial" panose="020B0604020202020204" pitchFamily="34" charset="0"/>
              </a:rPr>
              <a:t> report)</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fr-FR" altLang="en-CH" sz="1400" dirty="0">
                <a:solidFill>
                  <a:srgbClr val="000000"/>
                </a:solidFill>
                <a:latin typeface="Effra" panose="020B0603020203020204" pitchFamily="34" charset="0"/>
                <a:ea typeface="Times New Roman" panose="02020603050405020304" pitchFamily="18" charset="0"/>
                <a:cs typeface="Arial" panose="020B0604020202020204" pitchFamily="34" charset="0"/>
              </a:rPr>
              <a:t>In the « </a:t>
            </a:r>
            <a:r>
              <a:rPr kumimoji="0" lang="fr-FR" altLang="en-CH" sz="1400" b="0" i="0" u="none" strike="noStrike" cap="none" normalizeH="0" baseline="0" dirty="0">
                <a:ln>
                  <a:noFill/>
                </a:ln>
                <a:solidFill>
                  <a:srgbClr val="000000"/>
                </a:solidFill>
                <a:effectLst/>
                <a:latin typeface="Effra" panose="020B0603020203020204" pitchFamily="34" charset="0"/>
                <a:ea typeface="Times New Roman" panose="02020603050405020304" pitchFamily="18" charset="0"/>
                <a:cs typeface="Arial" panose="020B0604020202020204" pitchFamily="34" charset="0"/>
              </a:rPr>
              <a:t>Complete » </a:t>
            </a:r>
            <a:r>
              <a:rPr kumimoji="0" lang="fr-FR" altLang="en-CH" sz="1400" b="0" i="0" u="none" strike="noStrike" cap="none" normalizeH="0" baseline="0" dirty="0" err="1">
                <a:ln>
                  <a:noFill/>
                </a:ln>
                <a:solidFill>
                  <a:srgbClr val="000000"/>
                </a:solidFill>
                <a:effectLst/>
                <a:latin typeface="Effra" panose="020B0603020203020204" pitchFamily="34" charset="0"/>
                <a:ea typeface="Times New Roman" panose="02020603050405020304" pitchFamily="18" charset="0"/>
                <a:cs typeface="Arial" panose="020B0604020202020204" pitchFamily="34" charset="0"/>
              </a:rPr>
              <a:t>Dropdown</a:t>
            </a:r>
            <a:r>
              <a:rPr kumimoji="0" lang="fr-FR" altLang="en-CH" sz="1400" b="0" i="0" u="none" strike="noStrike" cap="none" normalizeH="0" baseline="0" dirty="0">
                <a:ln>
                  <a:noFill/>
                </a:ln>
                <a:solidFill>
                  <a:srgbClr val="000000"/>
                </a:solidFill>
                <a:effectLst/>
                <a:latin typeface="Effra" panose="020B0603020203020204" pitchFamily="34" charset="0"/>
                <a:ea typeface="Times New Roman" panose="02020603050405020304" pitchFamily="18" charset="0"/>
                <a:cs typeface="Arial" panose="020B0604020202020204" pitchFamily="34" charset="0"/>
              </a:rPr>
              <a:t> </a:t>
            </a:r>
            <a:r>
              <a:rPr kumimoji="0" lang="fr-FR" altLang="en-CH" sz="1400" b="0" i="0" u="none" strike="noStrike" cap="none" normalizeH="0" baseline="0" dirty="0" err="1">
                <a:ln>
                  <a:noFill/>
                </a:ln>
                <a:solidFill>
                  <a:srgbClr val="000000"/>
                </a:solidFill>
                <a:effectLst/>
                <a:latin typeface="Effra" panose="020B0603020203020204" pitchFamily="34" charset="0"/>
                <a:ea typeface="Times New Roman" panose="02020603050405020304" pitchFamily="18" charset="0"/>
                <a:cs typeface="Arial" panose="020B0604020202020204" pitchFamily="34" charset="0"/>
              </a:rPr>
              <a:t>you</a:t>
            </a:r>
            <a:r>
              <a:rPr kumimoji="0" lang="fr-FR" altLang="en-CH" sz="1400" b="0" i="0" u="none" strike="noStrike" cap="none" normalizeH="0" baseline="0" dirty="0">
                <a:ln>
                  <a:noFill/>
                </a:ln>
                <a:solidFill>
                  <a:srgbClr val="000000"/>
                </a:solidFill>
                <a:effectLst/>
                <a:latin typeface="Effra" panose="020B0603020203020204" pitchFamily="34" charset="0"/>
                <a:ea typeface="Times New Roman" panose="02020603050405020304" pitchFamily="18" charset="0"/>
                <a:cs typeface="Arial" panose="020B0604020202020204" pitchFamily="34" charset="0"/>
              </a:rPr>
              <a:t> select the file and click on «Complete».</a:t>
            </a:r>
            <a:endParaRPr kumimoji="0" lang="fr-FR" altLang="en-CH" sz="1400" b="0" i="0" u="none" strike="noStrike" cap="none" normalizeH="0" baseline="0" dirty="0">
              <a:ln>
                <a:noFill/>
              </a:ln>
              <a:solidFill>
                <a:schemeClr val="tx1"/>
              </a:solidFill>
              <a:effectLst/>
              <a:latin typeface="Effra" panose="020B0603020203020204" pitchFamily="34" charset="0"/>
            </a:endParaRPr>
          </a:p>
        </p:txBody>
      </p:sp>
      <p:pic>
        <p:nvPicPr>
          <p:cNvPr id="10" name="Grafik 9">
            <a:extLst>
              <a:ext uri="{FF2B5EF4-FFF2-40B4-BE49-F238E27FC236}">
                <a16:creationId xmlns:a16="http://schemas.microsoft.com/office/drawing/2014/main" id="{78200515-7E86-1009-8689-2A02710F49B5}"/>
              </a:ext>
            </a:extLst>
          </p:cNvPr>
          <p:cNvPicPr>
            <a:picLocks noChangeAspect="1"/>
          </p:cNvPicPr>
          <p:nvPr/>
        </p:nvPicPr>
        <p:blipFill>
          <a:blip r:embed="rId6"/>
          <a:stretch>
            <a:fillRect/>
          </a:stretch>
        </p:blipFill>
        <p:spPr>
          <a:xfrm>
            <a:off x="518817" y="3429000"/>
            <a:ext cx="7475947" cy="2798865"/>
          </a:xfrm>
          <a:prstGeom prst="rect">
            <a:avLst/>
          </a:prstGeom>
        </p:spPr>
      </p:pic>
      <p:pic>
        <p:nvPicPr>
          <p:cNvPr id="5" name="Grafik 4">
            <a:extLst>
              <a:ext uri="{FF2B5EF4-FFF2-40B4-BE49-F238E27FC236}">
                <a16:creationId xmlns:a16="http://schemas.microsoft.com/office/drawing/2014/main" id="{8F6F17BE-346D-8C4D-9252-DA773B33B596}"/>
              </a:ext>
            </a:extLst>
          </p:cNvPr>
          <p:cNvPicPr>
            <a:picLocks noChangeAspect="1"/>
          </p:cNvPicPr>
          <p:nvPr/>
        </p:nvPicPr>
        <p:blipFill>
          <a:blip r:embed="rId7"/>
          <a:stretch>
            <a:fillRect/>
          </a:stretch>
        </p:blipFill>
        <p:spPr>
          <a:xfrm>
            <a:off x="7968208" y="2356944"/>
            <a:ext cx="3866024" cy="1767860"/>
          </a:xfrm>
          <a:prstGeom prst="rect">
            <a:avLst/>
          </a:prstGeom>
        </p:spPr>
      </p:pic>
    </p:spTree>
    <p:extLst>
      <p:ext uri="{BB962C8B-B14F-4D97-AF65-F5344CB8AC3E}">
        <p14:creationId xmlns:p14="http://schemas.microsoft.com/office/powerpoint/2010/main" val="22375267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59FCCA-FEF8-AF3C-BF75-FDA484A1734F}"/>
            </a:ext>
          </a:extLst>
        </p:cNvPr>
        <p:cNvGrpSpPr/>
        <p:nvPr/>
      </p:nvGrpSpPr>
      <p:grpSpPr>
        <a:xfrm>
          <a:off x="0" y="0"/>
          <a:ext cx="0" cy="0"/>
          <a:chOff x="0" y="0"/>
          <a:chExt cx="0" cy="0"/>
        </a:xfrm>
      </p:grpSpPr>
      <p:graphicFrame>
        <p:nvGraphicFramePr>
          <p:cNvPr id="11" name="Objekt 10" hidden="1">
            <a:extLst>
              <a:ext uri="{FF2B5EF4-FFF2-40B4-BE49-F238E27FC236}">
                <a16:creationId xmlns:a16="http://schemas.microsoft.com/office/drawing/2014/main" id="{2B0A0D7C-72AE-9D26-BBB6-33448B4F05F1}"/>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06" imgH="306" progId="TCLayout.ActiveDocument.1">
                  <p:embed/>
                </p:oleObj>
              </mc:Choice>
              <mc:Fallback>
                <p:oleObj name="think-cell Folie" r:id="rId4" imgW="306" imgH="306" progId="TCLayout.ActiveDocument.1">
                  <p:embed/>
                  <p:pic>
                    <p:nvPicPr>
                      <p:cNvPr id="11" name="Objekt 10" hidden="1">
                        <a:extLst>
                          <a:ext uri="{FF2B5EF4-FFF2-40B4-BE49-F238E27FC236}">
                            <a16:creationId xmlns:a16="http://schemas.microsoft.com/office/drawing/2014/main" id="{491F2758-58FC-4EE3-A9AD-D185CA2DEC3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Foliennummernplatzhalter 1">
            <a:extLst>
              <a:ext uri="{FF2B5EF4-FFF2-40B4-BE49-F238E27FC236}">
                <a16:creationId xmlns:a16="http://schemas.microsoft.com/office/drawing/2014/main" id="{80FA2339-226A-60B4-721E-C29927E08CE7}"/>
              </a:ext>
            </a:extLst>
          </p:cNvPr>
          <p:cNvSpPr>
            <a:spLocks noGrp="1"/>
          </p:cNvSpPr>
          <p:nvPr>
            <p:ph type="sldNum" sz="quarter" idx="11"/>
          </p:nvPr>
        </p:nvSpPr>
        <p:spPr bwMode="gray"/>
        <p:txBody>
          <a:bodyPr/>
          <a:lstStyle/>
          <a:p>
            <a:fld id="{2D3ABA89-5E62-48D8-9951-C2FF3009A26F}" type="slidenum">
              <a:rPr lang="de-DE" smtClean="0"/>
              <a:pPr/>
              <a:t>18</a:t>
            </a:fld>
            <a:endParaRPr lang="de-DE" dirty="0"/>
          </a:p>
        </p:txBody>
      </p:sp>
      <p:sp>
        <p:nvSpPr>
          <p:cNvPr id="5" name="Textplatzhalter 4">
            <a:extLst>
              <a:ext uri="{FF2B5EF4-FFF2-40B4-BE49-F238E27FC236}">
                <a16:creationId xmlns:a16="http://schemas.microsoft.com/office/drawing/2014/main" id="{92FC626A-A712-BCB5-48FC-2F05B078C873}"/>
              </a:ext>
            </a:extLst>
          </p:cNvPr>
          <p:cNvSpPr>
            <a:spLocks noGrp="1"/>
          </p:cNvSpPr>
          <p:nvPr>
            <p:ph type="body" sz="quarter" idx="14"/>
          </p:nvPr>
        </p:nvSpPr>
        <p:spPr bwMode="gray">
          <a:xfrm>
            <a:off x="623478" y="908720"/>
            <a:ext cx="11160942" cy="5533582"/>
          </a:xfrm>
        </p:spPr>
        <p:txBody>
          <a:bodyPr/>
          <a:lstStyle/>
          <a:p>
            <a:pPr lvl="2"/>
            <a:endParaRPr lang="de-CH" sz="2400" b="1" dirty="0"/>
          </a:p>
          <a:p>
            <a:pPr lvl="2"/>
            <a:r>
              <a:rPr lang="de-CH" sz="2400" b="1" dirty="0" err="1"/>
              <a:t>Completing</a:t>
            </a:r>
            <a:r>
              <a:rPr lang="de-CH" sz="2400" dirty="0"/>
              <a:t> a </a:t>
            </a:r>
            <a:r>
              <a:rPr lang="de-CH" sz="2400" b="1" dirty="0"/>
              <a:t>Transcheck</a:t>
            </a:r>
            <a:r>
              <a:rPr lang="de-CH" sz="2400" dirty="0"/>
              <a:t> (</a:t>
            </a:r>
            <a:r>
              <a:rPr lang="de-CH" sz="2400" dirty="0" err="1"/>
              <a:t>the</a:t>
            </a:r>
            <a:r>
              <a:rPr lang="de-CH" sz="2400" dirty="0"/>
              <a:t> QA Checker </a:t>
            </a:r>
            <a:r>
              <a:rPr lang="de-CH" sz="2400" dirty="0" err="1"/>
              <a:t>equivalent</a:t>
            </a:r>
            <a:r>
              <a:rPr lang="de-CH" sz="2400" dirty="0"/>
              <a:t> </a:t>
            </a:r>
            <a:r>
              <a:rPr lang="de-CH" sz="2400" dirty="0" err="1"/>
              <a:t>for</a:t>
            </a:r>
            <a:r>
              <a:rPr lang="de-CH" sz="2400" dirty="0"/>
              <a:t> </a:t>
            </a:r>
            <a:r>
              <a:rPr lang="de-CH" sz="2400" dirty="0" err="1"/>
              <a:t>Trados</a:t>
            </a:r>
            <a:r>
              <a:rPr lang="de-CH" sz="2400" dirty="0"/>
              <a:t>) </a:t>
            </a:r>
            <a:r>
              <a:rPr lang="de-CH" sz="2400" b="1" dirty="0"/>
              <a:t>and </a:t>
            </a:r>
            <a:r>
              <a:rPr lang="de-CH" sz="2400" b="1" dirty="0" err="1"/>
              <a:t>sending</a:t>
            </a:r>
            <a:r>
              <a:rPr lang="de-CH" sz="2400" b="1" dirty="0"/>
              <a:t> </a:t>
            </a:r>
            <a:r>
              <a:rPr lang="de-CH" sz="2400" dirty="0" err="1"/>
              <a:t>the</a:t>
            </a:r>
            <a:r>
              <a:rPr lang="de-CH" sz="2400" dirty="0"/>
              <a:t> </a:t>
            </a:r>
            <a:r>
              <a:rPr lang="de-CH" sz="2400" dirty="0" err="1"/>
              <a:t>report</a:t>
            </a:r>
            <a:r>
              <a:rPr lang="de-CH" sz="2400" dirty="0"/>
              <a:t> </a:t>
            </a:r>
            <a:r>
              <a:rPr lang="de-CH" sz="2400" dirty="0" err="1"/>
              <a:t>through</a:t>
            </a:r>
            <a:r>
              <a:rPr lang="de-CH" sz="2400" dirty="0"/>
              <a:t> </a:t>
            </a:r>
            <a:r>
              <a:rPr lang="de-CH" sz="2400" b="1" dirty="0" err="1"/>
              <a:t>Supplementary</a:t>
            </a:r>
            <a:r>
              <a:rPr lang="de-CH" sz="2400" b="1" dirty="0"/>
              <a:t> </a:t>
            </a:r>
            <a:r>
              <a:rPr lang="de-CH" sz="2400" b="1" dirty="0" err="1"/>
              <a:t>files</a:t>
            </a:r>
            <a:r>
              <a:rPr lang="de-CH" sz="2400" b="1" dirty="0"/>
              <a:t> </a:t>
            </a:r>
            <a:r>
              <a:rPr lang="de-CH" sz="2400" dirty="0" err="1"/>
              <a:t>is</a:t>
            </a:r>
            <a:r>
              <a:rPr lang="de-CH" sz="2400" dirty="0"/>
              <a:t> </a:t>
            </a:r>
            <a:r>
              <a:rPr lang="de-CH" sz="2400" b="1" dirty="0" err="1"/>
              <a:t>mandatory</a:t>
            </a:r>
            <a:endParaRPr lang="de-CH" sz="2400" b="1" dirty="0"/>
          </a:p>
          <a:p>
            <a:pPr marL="216000" lvl="2" indent="0">
              <a:buNone/>
            </a:pPr>
            <a:endParaRPr lang="de-CH" sz="2400" dirty="0"/>
          </a:p>
          <a:p>
            <a:pPr lvl="2"/>
            <a:r>
              <a:rPr lang="de-CH" sz="2400" b="1" dirty="0"/>
              <a:t>Checking </a:t>
            </a:r>
            <a:r>
              <a:rPr lang="de-CH" sz="2400" b="1" dirty="0" err="1"/>
              <a:t>the</a:t>
            </a:r>
            <a:r>
              <a:rPr lang="de-CH" sz="2400" b="1" dirty="0"/>
              <a:t> </a:t>
            </a:r>
            <a:r>
              <a:rPr lang="de-CH" sz="2400" b="1" dirty="0" err="1"/>
              <a:t>target</a:t>
            </a:r>
            <a:r>
              <a:rPr lang="de-CH" sz="2400" b="1" dirty="0"/>
              <a:t> </a:t>
            </a:r>
            <a:r>
              <a:rPr lang="de-CH" sz="2400" b="1" dirty="0" err="1"/>
              <a:t>files</a:t>
            </a:r>
            <a:r>
              <a:rPr lang="de-CH" sz="2400" b="1" dirty="0"/>
              <a:t> </a:t>
            </a:r>
            <a:r>
              <a:rPr lang="de-CH" sz="2400" dirty="0"/>
              <a:t>in </a:t>
            </a:r>
            <a:r>
              <a:rPr lang="de-CH" sz="2400" dirty="0" err="1"/>
              <a:t>their</a:t>
            </a:r>
            <a:r>
              <a:rPr lang="de-CH" sz="2400" dirty="0"/>
              <a:t> original </a:t>
            </a:r>
            <a:r>
              <a:rPr lang="de-CH" sz="2400" dirty="0" err="1"/>
              <a:t>format</a:t>
            </a:r>
            <a:r>
              <a:rPr lang="de-CH" sz="2400" dirty="0"/>
              <a:t> </a:t>
            </a:r>
            <a:r>
              <a:rPr lang="de-CH" sz="2400" dirty="0" err="1"/>
              <a:t>through</a:t>
            </a:r>
            <a:r>
              <a:rPr lang="de-CH" sz="2400" dirty="0"/>
              <a:t> </a:t>
            </a:r>
            <a:r>
              <a:rPr lang="de-CH" sz="2400" dirty="0" err="1"/>
              <a:t>download</a:t>
            </a:r>
            <a:r>
              <a:rPr lang="de-CH" sz="2400" dirty="0"/>
              <a:t> and </a:t>
            </a:r>
            <a:r>
              <a:rPr lang="de-CH" sz="2400" dirty="0" err="1"/>
              <a:t>upload</a:t>
            </a:r>
            <a:r>
              <a:rPr lang="de-CH" sz="2400" dirty="0"/>
              <a:t> in </a:t>
            </a:r>
            <a:r>
              <a:rPr lang="de-CH" sz="2400" dirty="0" err="1"/>
              <a:t>Supplementary</a:t>
            </a:r>
            <a:r>
              <a:rPr lang="de-CH" sz="2400" dirty="0"/>
              <a:t> </a:t>
            </a:r>
            <a:r>
              <a:rPr lang="de-CH" sz="2400" dirty="0" err="1"/>
              <a:t>files</a:t>
            </a:r>
            <a:r>
              <a:rPr lang="de-CH" sz="2400" dirty="0"/>
              <a:t> </a:t>
            </a:r>
            <a:r>
              <a:rPr lang="de-CH" sz="2400" dirty="0" err="1"/>
              <a:t>is</a:t>
            </a:r>
            <a:r>
              <a:rPr lang="de-CH" sz="2400" dirty="0"/>
              <a:t> </a:t>
            </a:r>
            <a:r>
              <a:rPr lang="de-CH" sz="2400" b="1" dirty="0"/>
              <a:t>still </a:t>
            </a:r>
            <a:r>
              <a:rPr lang="de-CH" sz="2400" b="1" dirty="0" err="1"/>
              <a:t>mandatory</a:t>
            </a:r>
            <a:endParaRPr lang="de-CH" sz="2400" b="1" dirty="0"/>
          </a:p>
          <a:p>
            <a:pPr marL="216000" lvl="2" indent="0">
              <a:buNone/>
            </a:pPr>
            <a:endParaRPr lang="de-CH" sz="2400" dirty="0"/>
          </a:p>
        </p:txBody>
      </p:sp>
      <p:sp>
        <p:nvSpPr>
          <p:cNvPr id="6" name="Textplatzhalter 5">
            <a:extLst>
              <a:ext uri="{FF2B5EF4-FFF2-40B4-BE49-F238E27FC236}">
                <a16:creationId xmlns:a16="http://schemas.microsoft.com/office/drawing/2014/main" id="{80D5B705-D177-C297-1B8D-80C8AA581D48}"/>
              </a:ext>
            </a:extLst>
          </p:cNvPr>
          <p:cNvSpPr>
            <a:spLocks noGrp="1"/>
          </p:cNvSpPr>
          <p:nvPr>
            <p:ph type="body" sz="quarter" idx="15"/>
          </p:nvPr>
        </p:nvSpPr>
        <p:spPr bwMode="gray">
          <a:xfrm>
            <a:off x="1091949" y="1268760"/>
            <a:ext cx="5364000" cy="152349"/>
          </a:xfrm>
        </p:spPr>
        <p:txBody>
          <a:bodyPr/>
          <a:lstStyle/>
          <a:p>
            <a:r>
              <a:rPr lang="de-DE" sz="1800" dirty="0"/>
              <a:t>Transcheck and Target </a:t>
            </a:r>
            <a:r>
              <a:rPr lang="de-DE" sz="1800" dirty="0" err="1"/>
              <a:t>files</a:t>
            </a:r>
            <a:endParaRPr lang="de-DE" sz="1800" dirty="0"/>
          </a:p>
        </p:txBody>
      </p:sp>
      <p:sp>
        <p:nvSpPr>
          <p:cNvPr id="15" name="Textplatzhalter 14">
            <a:extLst>
              <a:ext uri="{FF2B5EF4-FFF2-40B4-BE49-F238E27FC236}">
                <a16:creationId xmlns:a16="http://schemas.microsoft.com/office/drawing/2014/main" id="{6D5CE60A-A1EA-8C32-E19D-2446B7206385}"/>
              </a:ext>
            </a:extLst>
          </p:cNvPr>
          <p:cNvSpPr>
            <a:spLocks noGrp="1"/>
          </p:cNvSpPr>
          <p:nvPr>
            <p:ph type="body" sz="quarter" idx="18"/>
          </p:nvPr>
        </p:nvSpPr>
        <p:spPr>
          <a:xfrm>
            <a:off x="6564052" y="487705"/>
            <a:ext cx="4608000" cy="276999"/>
          </a:xfrm>
        </p:spPr>
        <p:txBody>
          <a:bodyPr/>
          <a:lstStyle/>
          <a:p>
            <a:r>
              <a:rPr lang="de-CH" sz="1800" dirty="0" err="1"/>
              <a:t>Important</a:t>
            </a:r>
            <a:r>
              <a:rPr lang="de-CH" sz="1800" dirty="0"/>
              <a:t> </a:t>
            </a:r>
            <a:r>
              <a:rPr lang="de-CH" sz="1800" dirty="0" err="1"/>
              <a:t>reminder</a:t>
            </a:r>
            <a:r>
              <a:rPr lang="de-CH" sz="1800" dirty="0"/>
              <a:t> </a:t>
            </a:r>
            <a:r>
              <a:rPr lang="de-CH" sz="1800" dirty="0" err="1"/>
              <a:t>for</a:t>
            </a:r>
            <a:r>
              <a:rPr lang="de-CH" sz="1800" dirty="0"/>
              <a:t> Apostroph </a:t>
            </a:r>
            <a:r>
              <a:rPr lang="de-CH" sz="1800" dirty="0" err="1"/>
              <a:t>clients</a:t>
            </a:r>
            <a:endParaRPr lang="de-DE" sz="1800" dirty="0"/>
          </a:p>
        </p:txBody>
      </p:sp>
      <p:sp>
        <p:nvSpPr>
          <p:cNvPr id="14" name="Textplatzhalter 13">
            <a:extLst>
              <a:ext uri="{FF2B5EF4-FFF2-40B4-BE49-F238E27FC236}">
                <a16:creationId xmlns:a16="http://schemas.microsoft.com/office/drawing/2014/main" id="{890325A2-72B0-52C2-1F82-F5299BC6D01E}"/>
              </a:ext>
            </a:extLst>
          </p:cNvPr>
          <p:cNvSpPr>
            <a:spLocks noGrp="1"/>
          </p:cNvSpPr>
          <p:nvPr>
            <p:ph type="body" sz="quarter" idx="17"/>
          </p:nvPr>
        </p:nvSpPr>
        <p:spPr/>
        <p:txBody>
          <a:bodyPr/>
          <a:lstStyle/>
          <a:p>
            <a:endParaRPr lang="en-CH"/>
          </a:p>
        </p:txBody>
      </p:sp>
    </p:spTree>
    <p:extLst>
      <p:ext uri="{BB962C8B-B14F-4D97-AF65-F5344CB8AC3E}">
        <p14:creationId xmlns:p14="http://schemas.microsoft.com/office/powerpoint/2010/main" val="7551037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E35680-D427-FBF6-D414-5249C9EBFA3B}"/>
            </a:ext>
          </a:extLst>
        </p:cNvPr>
        <p:cNvGrpSpPr/>
        <p:nvPr/>
      </p:nvGrpSpPr>
      <p:grpSpPr>
        <a:xfrm>
          <a:off x="0" y="0"/>
          <a:ext cx="0" cy="0"/>
          <a:chOff x="0" y="0"/>
          <a:chExt cx="0" cy="0"/>
        </a:xfrm>
      </p:grpSpPr>
      <p:graphicFrame>
        <p:nvGraphicFramePr>
          <p:cNvPr id="7" name="Objekt 6" hidden="1">
            <a:extLst>
              <a:ext uri="{FF2B5EF4-FFF2-40B4-BE49-F238E27FC236}">
                <a16:creationId xmlns:a16="http://schemas.microsoft.com/office/drawing/2014/main" id="{7A734C98-F79F-7737-93B4-A31F8A6131AE}"/>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06" imgH="306" progId="TCLayout.ActiveDocument.1">
                  <p:embed/>
                </p:oleObj>
              </mc:Choice>
              <mc:Fallback>
                <p:oleObj name="think-cell Folie" r:id="rId4" imgW="306" imgH="306" progId="TCLayout.ActiveDocument.1">
                  <p:embed/>
                  <p:pic>
                    <p:nvPicPr>
                      <p:cNvPr id="7" name="Objekt 6" hidden="1">
                        <a:extLst>
                          <a:ext uri="{FF2B5EF4-FFF2-40B4-BE49-F238E27FC236}">
                            <a16:creationId xmlns:a16="http://schemas.microsoft.com/office/drawing/2014/main" id="{3BC7BFF4-3DC0-4237-FFD5-92DDC76EEE9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E110245D-9D2D-62FF-8A7F-36DBB823C58C}"/>
              </a:ext>
            </a:extLst>
          </p:cNvPr>
          <p:cNvSpPr>
            <a:spLocks noGrp="1"/>
          </p:cNvSpPr>
          <p:nvPr>
            <p:ph type="title"/>
          </p:nvPr>
        </p:nvSpPr>
        <p:spPr bwMode="gray">
          <a:xfrm>
            <a:off x="1020000" y="745539"/>
            <a:ext cx="10152000" cy="1069524"/>
          </a:xfrm>
        </p:spPr>
        <p:txBody>
          <a:bodyPr vert="horz"/>
          <a:lstStyle/>
          <a:p>
            <a:r>
              <a:rPr lang="de-DE" dirty="0"/>
              <a:t>How </a:t>
            </a:r>
            <a:r>
              <a:rPr lang="de-DE" dirty="0" err="1"/>
              <a:t>to</a:t>
            </a:r>
            <a:r>
              <a:rPr lang="de-DE" dirty="0"/>
              <a:t> </a:t>
            </a:r>
            <a:r>
              <a:rPr lang="de-DE" dirty="0" err="1"/>
              <a:t>invoice</a:t>
            </a:r>
            <a:r>
              <a:rPr lang="de-DE" dirty="0"/>
              <a:t> a </a:t>
            </a:r>
            <a:r>
              <a:rPr lang="de-DE" dirty="0" err="1"/>
              <a:t>submission</a:t>
            </a:r>
            <a:r>
              <a:rPr lang="de-DE" dirty="0"/>
              <a:t>/</a:t>
            </a:r>
            <a:r>
              <a:rPr lang="de-DE" dirty="0" err="1"/>
              <a:t>job</a:t>
            </a:r>
            <a:r>
              <a:rPr lang="de-DE" dirty="0"/>
              <a:t> in </a:t>
            </a:r>
            <a:r>
              <a:rPr lang="de-DE" dirty="0" err="1"/>
              <a:t>the</a:t>
            </a:r>
            <a:r>
              <a:rPr lang="de-DE" dirty="0"/>
              <a:t> </a:t>
            </a:r>
            <a:r>
              <a:rPr lang="de-DE" dirty="0" err="1"/>
              <a:t>TransPerfect</a:t>
            </a:r>
            <a:r>
              <a:rPr lang="de-DE" dirty="0"/>
              <a:t> </a:t>
            </a:r>
            <a:r>
              <a:rPr lang="de-DE" dirty="0" err="1"/>
              <a:t>environment</a:t>
            </a:r>
            <a:r>
              <a:rPr lang="de-DE" dirty="0"/>
              <a:t> – 1</a:t>
            </a:r>
          </a:p>
        </p:txBody>
      </p:sp>
      <p:sp>
        <p:nvSpPr>
          <p:cNvPr id="6" name="Foliennummernplatzhalter 5">
            <a:extLst>
              <a:ext uri="{FF2B5EF4-FFF2-40B4-BE49-F238E27FC236}">
                <a16:creationId xmlns:a16="http://schemas.microsoft.com/office/drawing/2014/main" id="{0BD1D910-DAD9-D268-4CE1-8B224A51BDD1}"/>
              </a:ext>
            </a:extLst>
          </p:cNvPr>
          <p:cNvSpPr>
            <a:spLocks noGrp="1"/>
          </p:cNvSpPr>
          <p:nvPr>
            <p:ph type="sldNum" sz="quarter" idx="11"/>
          </p:nvPr>
        </p:nvSpPr>
        <p:spPr bwMode="gray"/>
        <p:txBody>
          <a:bodyPr/>
          <a:lstStyle/>
          <a:p>
            <a:fld id="{2D3ABA89-5E62-48D8-9951-C2FF3009A26F}" type="slidenum">
              <a:rPr lang="de-DE" smtClean="0"/>
              <a:pPr/>
              <a:t>19</a:t>
            </a:fld>
            <a:endParaRPr lang="de-DE" dirty="0"/>
          </a:p>
        </p:txBody>
      </p:sp>
      <p:pic>
        <p:nvPicPr>
          <p:cNvPr id="1031" name="Picture 7">
            <a:extLst>
              <a:ext uri="{FF2B5EF4-FFF2-40B4-BE49-F238E27FC236}">
                <a16:creationId xmlns:a16="http://schemas.microsoft.com/office/drawing/2014/main" id="{F9C6B98B-1664-8872-8D82-E0E71E3ADF7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99838" y="3806009"/>
            <a:ext cx="8496562" cy="2117762"/>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9">
            <a:extLst>
              <a:ext uri="{FF2B5EF4-FFF2-40B4-BE49-F238E27FC236}">
                <a16:creationId xmlns:a16="http://schemas.microsoft.com/office/drawing/2014/main" id="{214D800F-0D2E-A952-E9C6-DCBBDFB71C26}"/>
              </a:ext>
            </a:extLst>
          </p:cNvPr>
          <p:cNvSpPr>
            <a:spLocks noChangeArrowheads="1"/>
          </p:cNvSpPr>
          <p:nvPr/>
        </p:nvSpPr>
        <p:spPr bwMode="auto">
          <a:xfrm>
            <a:off x="2855640" y="4293096"/>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H"/>
          </a:p>
        </p:txBody>
      </p:sp>
      <p:sp>
        <p:nvSpPr>
          <p:cNvPr id="18" name="Rectangle 10">
            <a:extLst>
              <a:ext uri="{FF2B5EF4-FFF2-40B4-BE49-F238E27FC236}">
                <a16:creationId xmlns:a16="http://schemas.microsoft.com/office/drawing/2014/main" id="{0079DE6C-F65D-C7A2-77CD-EFDFED011E4C}"/>
              </a:ext>
            </a:extLst>
          </p:cNvPr>
          <p:cNvSpPr>
            <a:spLocks noChangeArrowheads="1"/>
          </p:cNvSpPr>
          <p:nvPr/>
        </p:nvSpPr>
        <p:spPr bwMode="auto">
          <a:xfrm>
            <a:off x="2855640" y="5931396"/>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H"/>
          </a:p>
        </p:txBody>
      </p:sp>
      <p:sp>
        <p:nvSpPr>
          <p:cNvPr id="20" name="Textfeld 19">
            <a:extLst>
              <a:ext uri="{FF2B5EF4-FFF2-40B4-BE49-F238E27FC236}">
                <a16:creationId xmlns:a16="http://schemas.microsoft.com/office/drawing/2014/main" id="{ECC9EEF4-E6D6-DE1E-C7D8-27F27B0C5F0E}"/>
              </a:ext>
            </a:extLst>
          </p:cNvPr>
          <p:cNvSpPr txBox="1"/>
          <p:nvPr/>
        </p:nvSpPr>
        <p:spPr>
          <a:xfrm>
            <a:off x="1018766" y="2013703"/>
            <a:ext cx="9069324" cy="1815882"/>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en-CH" sz="1400" b="0" i="0" u="none" strike="noStrike" cap="none" normalizeH="0" baseline="0" dirty="0" err="1">
                <a:ln>
                  <a:noFill/>
                </a:ln>
                <a:solidFill>
                  <a:srgbClr val="000000"/>
                </a:solidFill>
                <a:effectLst/>
                <a:latin typeface="Effra" panose="020B0603020203020204" pitchFamily="34" charset="0"/>
                <a:ea typeface="DengXian" panose="02010600030101010101" pitchFamily="2" charset="-122"/>
                <a:cs typeface="Arial" panose="020B0604020202020204" pitchFamily="34" charset="0"/>
              </a:rPr>
              <a:t>After</a:t>
            </a:r>
            <a:r>
              <a:rPr kumimoji="0" lang="fr-FR" altLang="en-CH" sz="1400" b="0" i="0" u="none" strike="noStrike" cap="none" normalizeH="0" baseline="0" dirty="0">
                <a:ln>
                  <a:noFill/>
                </a:ln>
                <a:solidFill>
                  <a:srgbClr val="000000"/>
                </a:solidFill>
                <a:effectLst/>
                <a:latin typeface="Effra" panose="020B0603020203020204" pitchFamily="34" charset="0"/>
                <a:ea typeface="DengXian" panose="02010600030101010101" pitchFamily="2" charset="-122"/>
                <a:cs typeface="Arial" panose="020B0604020202020204" pitchFamily="34" charset="0"/>
              </a:rPr>
              <a:t> </a:t>
            </a:r>
            <a:r>
              <a:rPr kumimoji="0" lang="fr-FR" altLang="en-CH" sz="1400" b="0" i="0" u="none" strike="noStrike" cap="none" normalizeH="0" baseline="0" dirty="0" err="1">
                <a:ln>
                  <a:noFill/>
                </a:ln>
                <a:solidFill>
                  <a:srgbClr val="000000"/>
                </a:solidFill>
                <a:effectLst/>
                <a:latin typeface="Effra" panose="020B0603020203020204" pitchFamily="34" charset="0"/>
                <a:ea typeface="DengXian" panose="02010600030101010101" pitchFamily="2" charset="-122"/>
                <a:cs typeface="Arial" panose="020B0604020202020204" pitchFamily="34" charset="0"/>
              </a:rPr>
              <a:t>completion</a:t>
            </a:r>
            <a:r>
              <a:rPr kumimoji="0" lang="fr-FR" altLang="en-CH" sz="1400" b="0" i="0" u="none" strike="noStrike" cap="none" normalizeH="0" baseline="0" dirty="0">
                <a:ln>
                  <a:noFill/>
                </a:ln>
                <a:solidFill>
                  <a:srgbClr val="000000"/>
                </a:solidFill>
                <a:effectLst/>
                <a:latin typeface="Effra" panose="020B0603020203020204" pitchFamily="34" charset="0"/>
                <a:ea typeface="DengXian" panose="02010600030101010101" pitchFamily="2" charset="-122"/>
                <a:cs typeface="Arial" panose="020B0604020202020204" pitchFamily="34" charset="0"/>
              </a:rPr>
              <a:t> of the </a:t>
            </a:r>
            <a:r>
              <a:rPr kumimoji="0" lang="fr-FR" altLang="en-CH" sz="1400" b="0" i="0" u="none" strike="noStrike" cap="none" normalizeH="0" baseline="0" dirty="0" err="1">
                <a:ln>
                  <a:noFill/>
                </a:ln>
                <a:solidFill>
                  <a:srgbClr val="000000"/>
                </a:solidFill>
                <a:effectLst/>
                <a:latin typeface="Effra" panose="020B0603020203020204" pitchFamily="34" charset="0"/>
                <a:ea typeface="DengXian" panose="02010600030101010101" pitchFamily="2" charset="-122"/>
                <a:cs typeface="Arial" panose="020B0604020202020204" pitchFamily="34" charset="0"/>
              </a:rPr>
              <a:t>project</a:t>
            </a:r>
            <a:r>
              <a:rPr kumimoji="0" lang="fr-FR" altLang="en-CH" sz="1400" b="0" i="0" u="none" strike="noStrike" cap="none" normalizeH="0" baseline="0" dirty="0">
                <a:ln>
                  <a:noFill/>
                </a:ln>
                <a:solidFill>
                  <a:srgbClr val="000000"/>
                </a:solidFill>
                <a:effectLst/>
                <a:latin typeface="Effra" panose="020B0603020203020204" pitchFamily="34" charset="0"/>
                <a:ea typeface="DengXian" panose="02010600030101010101" pitchFamily="2" charset="-122"/>
                <a:cs typeface="Arial" panose="020B0604020202020204" pitchFamily="34" charset="0"/>
              </a:rPr>
              <a:t>, the Project Manager </a:t>
            </a:r>
            <a:r>
              <a:rPr kumimoji="0" lang="fr-FR" altLang="en-CH" sz="1400" b="0" i="0" u="none" strike="noStrike" cap="none" normalizeH="0" baseline="0" dirty="0" err="1">
                <a:ln>
                  <a:noFill/>
                </a:ln>
                <a:solidFill>
                  <a:srgbClr val="000000"/>
                </a:solidFill>
                <a:effectLst/>
                <a:latin typeface="Effra" panose="020B0603020203020204" pitchFamily="34" charset="0"/>
                <a:ea typeface="DengXian" panose="02010600030101010101" pitchFamily="2" charset="-122"/>
                <a:cs typeface="Arial" panose="020B0604020202020204" pitchFamily="34" charset="0"/>
              </a:rPr>
              <a:t>creates</a:t>
            </a:r>
            <a:r>
              <a:rPr kumimoji="0" lang="fr-FR" altLang="en-CH" sz="1400" b="0" i="0" u="none" strike="noStrike" cap="none" normalizeH="0" baseline="0" dirty="0">
                <a:ln>
                  <a:noFill/>
                </a:ln>
                <a:solidFill>
                  <a:srgbClr val="000000"/>
                </a:solidFill>
                <a:effectLst/>
                <a:latin typeface="Effra" panose="020B0603020203020204" pitchFamily="34" charset="0"/>
                <a:ea typeface="DengXian" panose="02010600030101010101" pitchFamily="2" charset="-122"/>
                <a:cs typeface="Arial" panose="020B0604020202020204" pitchFamily="34" charset="0"/>
              </a:rPr>
              <a:t> </a:t>
            </a:r>
            <a:r>
              <a:rPr kumimoji="0" lang="fr-FR" altLang="en-CH" sz="1400" b="0" i="0" u="none" strike="noStrike" cap="none" normalizeH="0" baseline="0" dirty="0" err="1">
                <a:ln>
                  <a:noFill/>
                </a:ln>
                <a:solidFill>
                  <a:srgbClr val="000000"/>
                </a:solidFill>
                <a:effectLst/>
                <a:latin typeface="Effra" panose="020B0603020203020204" pitchFamily="34" charset="0"/>
                <a:ea typeface="DengXian" panose="02010600030101010101" pitchFamily="2" charset="-122"/>
                <a:cs typeface="Arial" panose="020B0604020202020204" pitchFamily="34" charset="0"/>
              </a:rPr>
              <a:t>your</a:t>
            </a:r>
            <a:r>
              <a:rPr kumimoji="0" lang="fr-FR" altLang="en-CH" sz="1400" b="0" i="0" u="none" strike="noStrike" cap="none" normalizeH="0" baseline="0" dirty="0">
                <a:ln>
                  <a:noFill/>
                </a:ln>
                <a:solidFill>
                  <a:srgbClr val="000000"/>
                </a:solidFill>
                <a:effectLst/>
                <a:latin typeface="Effra" panose="020B0603020203020204" pitchFamily="34" charset="0"/>
                <a:ea typeface="DengXian" panose="02010600030101010101" pitchFamily="2" charset="-122"/>
                <a:cs typeface="Arial" panose="020B0604020202020204" pitchFamily="34" charset="0"/>
              </a:rPr>
              <a:t> PO.</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en-CH" sz="1400" b="0" i="0" u="none" strike="noStrike" cap="none" normalizeH="0" baseline="0" dirty="0">
              <a:ln>
                <a:noFill/>
              </a:ln>
              <a:solidFill>
                <a:srgbClr val="000000"/>
              </a:solidFill>
              <a:effectLst/>
              <a:latin typeface="Effra" panose="020B0603020203020204" pitchFamily="34" charset="0"/>
              <a:ea typeface="DengXian" panose="02010600030101010101" pitchFamily="2" charset="-122"/>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fr-FR" altLang="en-CH" sz="1400" dirty="0">
                <a:solidFill>
                  <a:srgbClr val="000000"/>
                </a:solidFill>
                <a:latin typeface="Effra" panose="020B0603020203020204" pitchFamily="34" charset="0"/>
                <a:ea typeface="DengXian" panose="02010600030101010101" pitchFamily="2" charset="-122"/>
                <a:cs typeface="Arial" panose="020B0604020202020204" pitchFamily="34" charset="0"/>
              </a:rPr>
              <a:t>Once </a:t>
            </a:r>
            <a:r>
              <a:rPr lang="fr-FR" altLang="en-CH" sz="1400" dirty="0" err="1">
                <a:solidFill>
                  <a:srgbClr val="000000"/>
                </a:solidFill>
                <a:latin typeface="Effra" panose="020B0603020203020204" pitchFamily="34" charset="0"/>
                <a:ea typeface="DengXian" panose="02010600030101010101" pitchFamily="2" charset="-122"/>
                <a:cs typeface="Arial" panose="020B0604020202020204" pitchFamily="34" charset="0"/>
              </a:rPr>
              <a:t>this</a:t>
            </a:r>
            <a:r>
              <a:rPr lang="fr-FR" altLang="en-CH" sz="1400" dirty="0">
                <a:solidFill>
                  <a:srgbClr val="000000"/>
                </a:solidFill>
                <a:latin typeface="Effra" panose="020B0603020203020204" pitchFamily="34" charset="0"/>
                <a:ea typeface="DengXian" panose="02010600030101010101" pitchFamily="2" charset="-122"/>
                <a:cs typeface="Arial" panose="020B0604020202020204" pitchFamily="34" charset="0"/>
              </a:rPr>
              <a:t> </a:t>
            </a:r>
            <a:r>
              <a:rPr lang="fr-FR" altLang="en-CH" sz="1400" dirty="0" err="1">
                <a:solidFill>
                  <a:srgbClr val="000000"/>
                </a:solidFill>
                <a:latin typeface="Effra" panose="020B0603020203020204" pitchFamily="34" charset="0"/>
                <a:ea typeface="DengXian" panose="02010600030101010101" pitchFamily="2" charset="-122"/>
                <a:cs typeface="Arial" panose="020B0604020202020204" pitchFamily="34" charset="0"/>
              </a:rPr>
              <a:t>is</a:t>
            </a:r>
            <a:r>
              <a:rPr lang="fr-FR" altLang="en-CH" sz="1400" dirty="0">
                <a:solidFill>
                  <a:srgbClr val="000000"/>
                </a:solidFill>
                <a:latin typeface="Effra" panose="020B0603020203020204" pitchFamily="34" charset="0"/>
                <a:ea typeface="DengXian" panose="02010600030101010101" pitchFamily="2" charset="-122"/>
                <a:cs typeface="Arial" panose="020B0604020202020204" pitchFamily="34" charset="0"/>
              </a:rPr>
              <a:t> </a:t>
            </a:r>
            <a:r>
              <a:rPr lang="fr-FR" altLang="en-CH" sz="1400" dirty="0" err="1">
                <a:solidFill>
                  <a:srgbClr val="000000"/>
                </a:solidFill>
                <a:latin typeface="Effra" panose="020B0603020203020204" pitchFamily="34" charset="0"/>
                <a:ea typeface="DengXian" panose="02010600030101010101" pitchFamily="2" charset="-122"/>
                <a:cs typeface="Arial" panose="020B0604020202020204" pitchFamily="34" charset="0"/>
              </a:rPr>
              <a:t>done</a:t>
            </a:r>
            <a:r>
              <a:rPr lang="fr-FR" altLang="en-CH" sz="1400" dirty="0">
                <a:solidFill>
                  <a:srgbClr val="000000"/>
                </a:solidFill>
                <a:latin typeface="Effra" panose="020B0603020203020204" pitchFamily="34" charset="0"/>
                <a:ea typeface="DengXian" panose="02010600030101010101" pitchFamily="2" charset="-122"/>
                <a:cs typeface="Arial" panose="020B0604020202020204" pitchFamily="34" charset="0"/>
              </a:rPr>
              <a:t>, </a:t>
            </a:r>
            <a:r>
              <a:rPr kumimoji="0" lang="fr-FR" altLang="en-CH" sz="1400" b="0" i="0" u="none" strike="noStrike" cap="none" normalizeH="0" baseline="0" dirty="0" err="1">
                <a:ln>
                  <a:noFill/>
                </a:ln>
                <a:solidFill>
                  <a:srgbClr val="000000"/>
                </a:solidFill>
                <a:effectLst/>
                <a:latin typeface="Effra" panose="020B0603020203020204" pitchFamily="34" charset="0"/>
                <a:ea typeface="DengXian" panose="02010600030101010101" pitchFamily="2" charset="-122"/>
                <a:cs typeface="Arial" panose="020B0604020202020204" pitchFamily="34" charset="0"/>
              </a:rPr>
              <a:t>you</a:t>
            </a:r>
            <a:r>
              <a:rPr kumimoji="0" lang="fr-FR" altLang="en-CH" sz="1400" b="0" i="0" u="none" strike="noStrike" cap="none" normalizeH="0" baseline="0" dirty="0">
                <a:ln>
                  <a:noFill/>
                </a:ln>
                <a:solidFill>
                  <a:srgbClr val="000000"/>
                </a:solidFill>
                <a:effectLst/>
                <a:latin typeface="Effra" panose="020B0603020203020204" pitchFamily="34" charset="0"/>
                <a:ea typeface="DengXian" panose="02010600030101010101" pitchFamily="2" charset="-122"/>
                <a:cs typeface="Arial" panose="020B0604020202020204" pitchFamily="34" charset="0"/>
              </a:rPr>
              <a:t> can open/download </a:t>
            </a:r>
            <a:r>
              <a:rPr kumimoji="0" lang="fr-FR" altLang="en-CH" sz="1400" b="0" i="0" u="none" strike="noStrike" cap="none" normalizeH="0" baseline="0" dirty="0" err="1">
                <a:ln>
                  <a:noFill/>
                </a:ln>
                <a:solidFill>
                  <a:srgbClr val="000000"/>
                </a:solidFill>
                <a:effectLst/>
                <a:latin typeface="Effra" panose="020B0603020203020204" pitchFamily="34" charset="0"/>
                <a:ea typeface="DengXian" panose="02010600030101010101" pitchFamily="2" charset="-122"/>
                <a:cs typeface="Arial" panose="020B0604020202020204" pitchFamily="34" charset="0"/>
              </a:rPr>
              <a:t>your</a:t>
            </a:r>
            <a:r>
              <a:rPr kumimoji="0" lang="fr-FR" altLang="en-CH" sz="1400" b="0" i="0" u="none" strike="noStrike" cap="none" normalizeH="0" baseline="0" dirty="0">
                <a:ln>
                  <a:noFill/>
                </a:ln>
                <a:solidFill>
                  <a:srgbClr val="000000"/>
                </a:solidFill>
                <a:effectLst/>
                <a:latin typeface="Effra" panose="020B0603020203020204" pitchFamily="34" charset="0"/>
                <a:ea typeface="DengXian" panose="02010600030101010101" pitchFamily="2" charset="-122"/>
                <a:cs typeface="Arial" panose="020B0604020202020204" pitchFamily="34" charset="0"/>
              </a:rPr>
              <a:t> PO for </a:t>
            </a:r>
            <a:r>
              <a:rPr kumimoji="0" lang="fr-FR" altLang="en-CH" sz="1400" b="0" i="0" u="none" strike="noStrike" cap="none" normalizeH="0" baseline="0" dirty="0" err="1">
                <a:ln>
                  <a:noFill/>
                </a:ln>
                <a:solidFill>
                  <a:srgbClr val="000000"/>
                </a:solidFill>
                <a:effectLst/>
                <a:latin typeface="Effra" panose="020B0603020203020204" pitchFamily="34" charset="0"/>
                <a:ea typeface="DengXian" panose="02010600030101010101" pitchFamily="2" charset="-122"/>
                <a:cs typeface="Arial" panose="020B0604020202020204" pitchFamily="34" charset="0"/>
              </a:rPr>
              <a:t>this</a:t>
            </a:r>
            <a:r>
              <a:rPr kumimoji="0" lang="fr-FR" altLang="en-CH" sz="1400" b="0" i="0" u="none" strike="noStrike" cap="none" normalizeH="0" baseline="0" dirty="0">
                <a:ln>
                  <a:noFill/>
                </a:ln>
                <a:solidFill>
                  <a:srgbClr val="000000"/>
                </a:solidFill>
                <a:effectLst/>
                <a:latin typeface="Effra" panose="020B0603020203020204" pitchFamily="34" charset="0"/>
                <a:ea typeface="DengXian" panose="02010600030101010101" pitchFamily="2" charset="-122"/>
                <a:cs typeface="Arial" panose="020B0604020202020204" pitchFamily="34" charset="0"/>
              </a:rPr>
              <a:t> job:</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en-CH" sz="1400" b="0" i="0" u="none" strike="noStrike" cap="none" normalizeH="0" baseline="0" dirty="0">
              <a:ln>
                <a:noFill/>
              </a:ln>
              <a:solidFill>
                <a:schemeClr val="tx1"/>
              </a:solidFill>
              <a:effectLst/>
              <a:latin typeface="Effra" panose="020B0603020203020204" pitchFamily="34" charset="0"/>
            </a:endParaRP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fr-FR" altLang="en-CH" sz="1400" b="0" i="0" u="none" strike="noStrike" cap="none" normalizeH="0" baseline="0" dirty="0">
                <a:ln>
                  <a:noFill/>
                </a:ln>
                <a:solidFill>
                  <a:srgbClr val="000000"/>
                </a:solidFill>
                <a:effectLst/>
                <a:latin typeface="Effra" panose="020B0603020203020204" pitchFamily="34" charset="0"/>
                <a:ea typeface="Times New Roman" panose="02020603050405020304" pitchFamily="18" charset="0"/>
                <a:cs typeface="Arial" panose="020B0604020202020204" pitchFamily="34" charset="0"/>
              </a:rPr>
              <a:t>Open the </a:t>
            </a:r>
            <a:r>
              <a:rPr kumimoji="0" lang="fr-FR" altLang="en-CH" sz="1400" b="1" i="0" u="none" strike="noStrike" cap="none" normalizeH="0" baseline="0" dirty="0" err="1">
                <a:ln>
                  <a:noFill/>
                </a:ln>
                <a:solidFill>
                  <a:srgbClr val="000000"/>
                </a:solidFill>
                <a:effectLst/>
                <a:latin typeface="Effra" panose="020B0603020203020204" pitchFamily="34" charset="0"/>
                <a:ea typeface="Times New Roman" panose="02020603050405020304" pitchFamily="18" charset="0"/>
                <a:cs typeface="Arial" panose="020B0604020202020204" pitchFamily="34" charset="0"/>
              </a:rPr>
              <a:t>GLEi</a:t>
            </a:r>
            <a:r>
              <a:rPr kumimoji="0" lang="fr-FR" altLang="en-CH" sz="1400" b="1" i="0" u="none" strike="noStrike" cap="none" normalizeH="0" baseline="0" dirty="0">
                <a:ln>
                  <a:noFill/>
                </a:ln>
                <a:solidFill>
                  <a:srgbClr val="000000"/>
                </a:solidFill>
                <a:effectLst/>
                <a:latin typeface="Effra" panose="020B0603020203020204" pitchFamily="34" charset="0"/>
                <a:ea typeface="Times New Roman" panose="02020603050405020304" pitchFamily="18" charset="0"/>
                <a:cs typeface="Arial" panose="020B0604020202020204" pitchFamily="34" charset="0"/>
              </a:rPr>
              <a:t> Portal</a:t>
            </a:r>
            <a:r>
              <a:rPr kumimoji="0" lang="fr-FR" altLang="en-CH" sz="1400" b="0" i="0" u="none" strike="noStrike" cap="none" normalizeH="0" baseline="0" dirty="0">
                <a:ln>
                  <a:noFill/>
                </a:ln>
                <a:solidFill>
                  <a:srgbClr val="000000"/>
                </a:solidFill>
                <a:effectLst/>
                <a:latin typeface="Effra" panose="020B0603020203020204" pitchFamily="34" charset="0"/>
                <a:ea typeface="Times New Roman" panose="02020603050405020304" pitchFamily="18" charset="0"/>
                <a:cs typeface="Arial" panose="020B0604020202020204" pitchFamily="34" charset="0"/>
              </a:rPr>
              <a:t>.</a:t>
            </a:r>
            <a:endParaRPr kumimoji="0" lang="fr-FR" altLang="en-CH" sz="1400" b="0" i="0" u="none" strike="noStrike" cap="none" normalizeH="0" baseline="0" dirty="0">
              <a:ln>
                <a:noFill/>
              </a:ln>
              <a:solidFill>
                <a:srgbClr val="000000"/>
              </a:solidFill>
              <a:effectLst/>
              <a:latin typeface="Effra" panose="020B0603020203020204" pitchFamily="34" charset="0"/>
              <a:ea typeface="DengXian" panose="02010600030101010101" pitchFamily="2" charset="-122"/>
              <a:cs typeface="Aptos" panose="020B0004020202020204" pitchFamily="34" charset="0"/>
            </a:endParaRP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fr-FR" altLang="en-CH" sz="1400" b="0" i="0" u="none" strike="noStrike" cap="none" normalizeH="0" baseline="0" dirty="0">
                <a:ln>
                  <a:noFill/>
                </a:ln>
                <a:solidFill>
                  <a:srgbClr val="000000"/>
                </a:solidFill>
                <a:effectLst/>
                <a:latin typeface="Effra" panose="020B0603020203020204" pitchFamily="34" charset="0"/>
                <a:ea typeface="Times New Roman" panose="02020603050405020304" pitchFamily="18" charset="0"/>
                <a:cs typeface="Arial" panose="020B0604020202020204" pitchFamily="34" charset="0"/>
              </a:rPr>
              <a:t>Open the </a:t>
            </a:r>
            <a:r>
              <a:rPr kumimoji="0" lang="fr-FR" altLang="en-CH" sz="1400" b="1" i="0" u="none" strike="noStrike" cap="none" normalizeH="0" baseline="0" dirty="0" err="1">
                <a:ln>
                  <a:noFill/>
                </a:ln>
                <a:solidFill>
                  <a:srgbClr val="000000"/>
                </a:solidFill>
                <a:effectLst/>
                <a:latin typeface="Effra" panose="020B0603020203020204" pitchFamily="34" charset="0"/>
                <a:ea typeface="Times New Roman" panose="02020603050405020304" pitchFamily="18" charset="0"/>
                <a:cs typeface="Arial" panose="020B0604020202020204" pitchFamily="34" charset="0"/>
              </a:rPr>
              <a:t>completed</a:t>
            </a:r>
            <a:r>
              <a:rPr kumimoji="0" lang="fr-FR" altLang="en-CH" sz="1400" b="0" i="0" u="none" strike="noStrike" cap="none" normalizeH="0" baseline="0" dirty="0">
                <a:ln>
                  <a:noFill/>
                </a:ln>
                <a:solidFill>
                  <a:srgbClr val="000000"/>
                </a:solidFill>
                <a:effectLst/>
                <a:latin typeface="Effra" panose="020B0603020203020204" pitchFamily="34" charset="0"/>
                <a:ea typeface="Times New Roman" panose="02020603050405020304" pitchFamily="18" charset="0"/>
                <a:cs typeface="Arial" panose="020B0604020202020204" pitchFamily="34" charset="0"/>
              </a:rPr>
              <a:t> </a:t>
            </a:r>
            <a:r>
              <a:rPr kumimoji="0" lang="fr-FR" altLang="en-CH" sz="1400" b="0" i="0" u="none" strike="noStrike" cap="none" normalizeH="0" baseline="0" dirty="0" err="1">
                <a:ln>
                  <a:noFill/>
                </a:ln>
                <a:solidFill>
                  <a:srgbClr val="000000"/>
                </a:solidFill>
                <a:effectLst/>
                <a:latin typeface="Effra" panose="020B0603020203020204" pitchFamily="34" charset="0"/>
                <a:ea typeface="Times New Roman" panose="02020603050405020304" pitchFamily="18" charset="0"/>
                <a:cs typeface="Arial" panose="020B0604020202020204" pitchFamily="34" charset="0"/>
              </a:rPr>
              <a:t>projects</a:t>
            </a:r>
            <a:endParaRPr kumimoji="0" lang="fr-FR" altLang="en-CH" sz="1400" b="0" i="0" u="none" strike="noStrike" cap="none" normalizeH="0" baseline="0" dirty="0">
              <a:ln>
                <a:noFill/>
              </a:ln>
              <a:solidFill>
                <a:srgbClr val="000000"/>
              </a:solidFill>
              <a:effectLst/>
              <a:latin typeface="Effra" panose="020B0603020203020204" pitchFamily="34" charset="0"/>
              <a:ea typeface="DengXian" panose="02010600030101010101" pitchFamily="2" charset="-122"/>
              <a:cs typeface="Aptos" panose="020B0004020202020204" pitchFamily="34" charset="0"/>
            </a:endParaRP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fr-FR" altLang="en-CH" sz="1400" b="0" i="0" u="none" strike="noStrike" cap="none" normalizeH="0" baseline="0" dirty="0">
                <a:ln>
                  <a:noFill/>
                </a:ln>
                <a:solidFill>
                  <a:srgbClr val="000000"/>
                </a:solidFill>
                <a:effectLst/>
                <a:latin typeface="Effra" panose="020B0603020203020204" pitchFamily="34" charset="0"/>
                <a:ea typeface="Times New Roman" panose="02020603050405020304" pitchFamily="18" charset="0"/>
                <a:cs typeface="Arial" panose="020B0604020202020204" pitchFamily="34" charset="0"/>
              </a:rPr>
              <a:t>Click on </a:t>
            </a:r>
            <a:r>
              <a:rPr kumimoji="0" lang="fr-FR" altLang="en-CH" sz="1400" b="1" i="0" u="none" strike="noStrike" cap="none" normalizeH="0" baseline="0" dirty="0" err="1">
                <a:ln>
                  <a:noFill/>
                </a:ln>
                <a:solidFill>
                  <a:srgbClr val="000000"/>
                </a:solidFill>
                <a:effectLst/>
                <a:latin typeface="Effra" panose="020B0603020203020204" pitchFamily="34" charset="0"/>
                <a:ea typeface="Times New Roman" panose="02020603050405020304" pitchFamily="18" charset="0"/>
                <a:cs typeface="Arial" panose="020B0604020202020204" pitchFamily="34" charset="0"/>
              </a:rPr>
              <a:t>Invoicing</a:t>
            </a:r>
            <a:r>
              <a:rPr kumimoji="0" lang="fr-FR" altLang="en-CH" sz="1400" b="1" i="0" u="none" strike="noStrike" cap="none" normalizeH="0" baseline="0" dirty="0">
                <a:ln>
                  <a:noFill/>
                </a:ln>
                <a:solidFill>
                  <a:srgbClr val="000000"/>
                </a:solidFill>
                <a:effectLst/>
                <a:latin typeface="Effra" panose="020B0603020203020204" pitchFamily="34" charset="0"/>
                <a:ea typeface="Times New Roman" panose="02020603050405020304" pitchFamily="18" charset="0"/>
                <a:cs typeface="Arial" panose="020B0604020202020204" pitchFamily="34" charset="0"/>
              </a:rPr>
              <a:t> </a:t>
            </a:r>
            <a:r>
              <a:rPr kumimoji="0" lang="fr-FR" altLang="en-CH" sz="1400" b="1" i="0" u="none" strike="noStrike" cap="none" normalizeH="0" baseline="0" dirty="0" err="1">
                <a:ln>
                  <a:noFill/>
                </a:ln>
                <a:solidFill>
                  <a:srgbClr val="000000"/>
                </a:solidFill>
                <a:effectLst/>
                <a:latin typeface="Effra" panose="020B0603020203020204" pitchFamily="34" charset="0"/>
                <a:ea typeface="Times New Roman" panose="02020603050405020304" pitchFamily="18" charset="0"/>
                <a:cs typeface="Arial" panose="020B0604020202020204" pitchFamily="34" charset="0"/>
              </a:rPr>
              <a:t>available</a:t>
            </a:r>
            <a:r>
              <a:rPr kumimoji="0" lang="fr-FR" altLang="en-CH" sz="1400" b="0" i="0" u="none" strike="noStrike" cap="none" normalizeH="0" baseline="0" dirty="0">
                <a:ln>
                  <a:noFill/>
                </a:ln>
                <a:solidFill>
                  <a:srgbClr val="000000"/>
                </a:solidFill>
                <a:effectLst/>
                <a:latin typeface="Effra" panose="020B0603020203020204" pitchFamily="34" charset="0"/>
                <a:ea typeface="Times New Roman" panose="02020603050405020304" pitchFamily="18" charset="0"/>
                <a:cs typeface="Arial" panose="020B0604020202020204" pitchFamily="34" charset="0"/>
              </a:rPr>
              <a:t> in the job no., </a:t>
            </a:r>
            <a:r>
              <a:rPr kumimoji="0" lang="fr-FR" altLang="en-CH" sz="1400" b="0" i="0" u="none" strike="noStrike" cap="none" normalizeH="0" baseline="0" dirty="0" err="1">
                <a:ln>
                  <a:noFill/>
                </a:ln>
                <a:solidFill>
                  <a:srgbClr val="000000"/>
                </a:solidFill>
                <a:effectLst/>
                <a:latin typeface="Effra" panose="020B0603020203020204" pitchFamily="34" charset="0"/>
                <a:ea typeface="Times New Roman" panose="02020603050405020304" pitchFamily="18" charset="0"/>
                <a:cs typeface="Arial" panose="020B0604020202020204" pitchFamily="34" charset="0"/>
              </a:rPr>
              <a:t>here</a:t>
            </a:r>
            <a:r>
              <a:rPr kumimoji="0" lang="fr-FR" altLang="en-CH" sz="1400" b="0" i="0" u="none" strike="noStrike" cap="none" normalizeH="0" baseline="0" dirty="0">
                <a:ln>
                  <a:noFill/>
                </a:ln>
                <a:solidFill>
                  <a:srgbClr val="000000"/>
                </a:solidFill>
                <a:effectLst/>
                <a:latin typeface="Effra" panose="020B0603020203020204" pitchFamily="34" charset="0"/>
                <a:ea typeface="Times New Roman" panose="02020603050405020304" pitchFamily="18" charset="0"/>
                <a:cs typeface="Arial" panose="020B0604020202020204" pitchFamily="34" charset="0"/>
              </a:rPr>
              <a:t> </a:t>
            </a:r>
            <a:r>
              <a:rPr kumimoji="0" lang="fr-FR" altLang="en-CH" sz="1400" b="0" i="0" u="none" strike="noStrike" cap="none" normalizeH="0" baseline="0" dirty="0" err="1">
                <a:ln>
                  <a:noFill/>
                </a:ln>
                <a:solidFill>
                  <a:srgbClr val="000000"/>
                </a:solidFill>
                <a:effectLst/>
                <a:latin typeface="Effra" panose="020B0603020203020204" pitchFamily="34" charset="0"/>
                <a:ea typeface="Times New Roman" panose="02020603050405020304" pitchFamily="18" charset="0"/>
                <a:cs typeface="Arial" panose="020B0604020202020204" pitchFamily="34" charset="0"/>
              </a:rPr>
              <a:t>it</a:t>
            </a:r>
            <a:r>
              <a:rPr kumimoji="0" lang="fr-FR" altLang="en-CH" sz="1400" b="0" i="0" u="none" strike="noStrike" cap="none" normalizeH="0" baseline="0" dirty="0">
                <a:ln>
                  <a:noFill/>
                </a:ln>
                <a:solidFill>
                  <a:srgbClr val="000000"/>
                </a:solidFill>
                <a:effectLst/>
                <a:latin typeface="Effra" panose="020B0603020203020204" pitchFamily="34" charset="0"/>
                <a:ea typeface="Times New Roman" panose="02020603050405020304" pitchFamily="18" charset="0"/>
                <a:cs typeface="Arial" panose="020B0604020202020204" pitchFamily="34" charset="0"/>
              </a:rPr>
              <a:t> </a:t>
            </a:r>
            <a:r>
              <a:rPr kumimoji="0" lang="fr-FR" altLang="en-CH" sz="1400" b="0" i="0" u="none" strike="noStrike" cap="none" normalizeH="0" baseline="0" dirty="0" err="1">
                <a:ln>
                  <a:noFill/>
                </a:ln>
                <a:solidFill>
                  <a:srgbClr val="000000"/>
                </a:solidFill>
                <a:effectLst/>
                <a:latin typeface="Effra" panose="020B0603020203020204" pitchFamily="34" charset="0"/>
                <a:ea typeface="Times New Roman" panose="02020603050405020304" pitchFamily="18" charset="0"/>
                <a:cs typeface="Arial" panose="020B0604020202020204" pitchFamily="34" charset="0"/>
              </a:rPr>
              <a:t>is</a:t>
            </a:r>
            <a:r>
              <a:rPr kumimoji="0" lang="fr-FR" altLang="en-CH" sz="1400" b="0" i="0" u="none" strike="noStrike" cap="none" normalizeH="0" baseline="0" dirty="0">
                <a:ln>
                  <a:noFill/>
                </a:ln>
                <a:solidFill>
                  <a:srgbClr val="000000"/>
                </a:solidFill>
                <a:effectLst/>
                <a:latin typeface="Effra" panose="020B0603020203020204" pitchFamily="34" charset="0"/>
                <a:ea typeface="Times New Roman" panose="02020603050405020304" pitchFamily="18" charset="0"/>
                <a:cs typeface="Arial" panose="020B0604020202020204" pitchFamily="34" charset="0"/>
              </a:rPr>
              <a:t> </a:t>
            </a:r>
            <a:r>
              <a:rPr kumimoji="0" lang="fr-FR" altLang="en-CH" sz="1400" b="1" i="0" u="none" strike="noStrike" cap="none" normalizeH="0" baseline="0" dirty="0">
                <a:ln>
                  <a:noFill/>
                </a:ln>
                <a:solidFill>
                  <a:srgbClr val="000000"/>
                </a:solidFill>
                <a:effectLst/>
                <a:latin typeface="Effra" panose="020B0603020203020204" pitchFamily="34" charset="0"/>
                <a:ea typeface="Times New Roman" panose="02020603050405020304" pitchFamily="18" charset="0"/>
                <a:cs typeface="Arial" panose="020B0604020202020204" pitchFamily="34" charset="0"/>
              </a:rPr>
              <a:t>176</a:t>
            </a:r>
            <a:r>
              <a:rPr kumimoji="0" lang="fr-FR" altLang="en-CH" sz="1400" b="0" i="0" u="none" strike="noStrike" cap="none" normalizeH="0" baseline="0" dirty="0">
                <a:ln>
                  <a:noFill/>
                </a:ln>
                <a:solidFill>
                  <a:srgbClr val="000000"/>
                </a:solidFill>
                <a:effectLst/>
                <a:latin typeface="Effra" panose="020B0603020203020204" pitchFamily="34" charset="0"/>
                <a:ea typeface="Times New Roman" panose="02020603050405020304" pitchFamily="18" charset="0"/>
                <a:cs typeface="Arial" panose="020B0604020202020204" pitchFamily="34" charset="0"/>
              </a:rPr>
              <a:t>.</a:t>
            </a:r>
            <a:endParaRPr kumimoji="0" lang="fr-FR" altLang="en-CH" sz="1400" b="0" i="0" u="none" strike="noStrike" cap="none" normalizeH="0" baseline="0" dirty="0">
              <a:ln>
                <a:noFill/>
              </a:ln>
              <a:solidFill>
                <a:srgbClr val="000000"/>
              </a:solidFill>
              <a:effectLst/>
              <a:latin typeface="Effra" panose="020B0603020203020204" pitchFamily="34" charset="0"/>
              <a:ea typeface="DengXian" panose="02010600030101010101" pitchFamily="2" charset="-122"/>
              <a:cs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en-CH" sz="1400" b="0" i="0" u="none" strike="noStrike" cap="none" normalizeH="0" baseline="0" dirty="0">
              <a:ln>
                <a:noFill/>
              </a:ln>
              <a:solidFill>
                <a:schemeClr val="tx1"/>
              </a:solidFill>
              <a:effectLst/>
              <a:latin typeface="Effra" panose="020B0603020203020204" pitchFamily="34" charset="0"/>
            </a:endParaRPr>
          </a:p>
        </p:txBody>
      </p:sp>
    </p:spTree>
    <p:extLst>
      <p:ext uri="{BB962C8B-B14F-4D97-AF65-F5344CB8AC3E}">
        <p14:creationId xmlns:p14="http://schemas.microsoft.com/office/powerpoint/2010/main" val="13964853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09019E-92DB-0F3D-4948-B5C0A9EFDB7B}"/>
            </a:ext>
          </a:extLst>
        </p:cNvPr>
        <p:cNvGrpSpPr/>
        <p:nvPr/>
      </p:nvGrpSpPr>
      <p:grpSpPr>
        <a:xfrm>
          <a:off x="0" y="0"/>
          <a:ext cx="0" cy="0"/>
          <a:chOff x="0" y="0"/>
          <a:chExt cx="0" cy="0"/>
        </a:xfrm>
      </p:grpSpPr>
      <p:graphicFrame>
        <p:nvGraphicFramePr>
          <p:cNvPr id="7" name="Objekt 6" hidden="1">
            <a:extLst>
              <a:ext uri="{FF2B5EF4-FFF2-40B4-BE49-F238E27FC236}">
                <a16:creationId xmlns:a16="http://schemas.microsoft.com/office/drawing/2014/main" id="{2DE5FB21-4352-AFEF-DB21-53B5D95BD7C8}"/>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06" imgH="306" progId="TCLayout.ActiveDocument.1">
                  <p:embed/>
                </p:oleObj>
              </mc:Choice>
              <mc:Fallback>
                <p:oleObj name="think-cell Folie" r:id="rId4" imgW="306" imgH="306" progId="TCLayout.ActiveDocument.1">
                  <p:embed/>
                  <p:pic>
                    <p:nvPicPr>
                      <p:cNvPr id="7" name="Objekt 6" hidden="1">
                        <a:extLst>
                          <a:ext uri="{FF2B5EF4-FFF2-40B4-BE49-F238E27FC236}">
                            <a16:creationId xmlns:a16="http://schemas.microsoft.com/office/drawing/2014/main" id="{F44976DF-89EA-4062-9203-CF35EBD4656E}"/>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851C5B5D-6475-C916-B8D7-32B0724E40F2}"/>
              </a:ext>
            </a:extLst>
          </p:cNvPr>
          <p:cNvSpPr>
            <a:spLocks noGrp="1"/>
          </p:cNvSpPr>
          <p:nvPr>
            <p:ph type="title"/>
          </p:nvPr>
        </p:nvSpPr>
        <p:spPr bwMode="gray">
          <a:xfrm>
            <a:off x="1020000" y="1076551"/>
            <a:ext cx="10152000" cy="546303"/>
          </a:xfrm>
        </p:spPr>
        <p:txBody>
          <a:bodyPr vert="horz"/>
          <a:lstStyle/>
          <a:p>
            <a:r>
              <a:rPr lang="de-DE" dirty="0"/>
              <a:t>How </a:t>
            </a:r>
            <a:r>
              <a:rPr lang="de-DE" dirty="0" err="1"/>
              <a:t>to</a:t>
            </a:r>
            <a:r>
              <a:rPr lang="de-DE" dirty="0"/>
              <a:t> </a:t>
            </a:r>
            <a:r>
              <a:rPr lang="de-DE" dirty="0" err="1"/>
              <a:t>invoice</a:t>
            </a:r>
            <a:r>
              <a:rPr lang="de-DE" dirty="0"/>
              <a:t> a </a:t>
            </a:r>
            <a:r>
              <a:rPr lang="de-DE" dirty="0" err="1"/>
              <a:t>submission</a:t>
            </a:r>
            <a:r>
              <a:rPr lang="de-DE" dirty="0"/>
              <a:t>/</a:t>
            </a:r>
            <a:r>
              <a:rPr lang="de-DE" dirty="0" err="1"/>
              <a:t>job</a:t>
            </a:r>
            <a:r>
              <a:rPr lang="de-DE" dirty="0"/>
              <a:t> – 2</a:t>
            </a:r>
          </a:p>
        </p:txBody>
      </p:sp>
      <p:sp>
        <p:nvSpPr>
          <p:cNvPr id="6" name="Foliennummernplatzhalter 5">
            <a:extLst>
              <a:ext uri="{FF2B5EF4-FFF2-40B4-BE49-F238E27FC236}">
                <a16:creationId xmlns:a16="http://schemas.microsoft.com/office/drawing/2014/main" id="{43F5CF01-E879-64CB-1D56-A68E621FB567}"/>
              </a:ext>
            </a:extLst>
          </p:cNvPr>
          <p:cNvSpPr>
            <a:spLocks noGrp="1"/>
          </p:cNvSpPr>
          <p:nvPr>
            <p:ph type="sldNum" sz="quarter" idx="11"/>
          </p:nvPr>
        </p:nvSpPr>
        <p:spPr bwMode="gray"/>
        <p:txBody>
          <a:bodyPr/>
          <a:lstStyle/>
          <a:p>
            <a:fld id="{2D3ABA89-5E62-48D8-9951-C2FF3009A26F}" type="slidenum">
              <a:rPr lang="de-DE" smtClean="0"/>
              <a:pPr/>
              <a:t>20</a:t>
            </a:fld>
            <a:endParaRPr lang="de-DE" dirty="0"/>
          </a:p>
        </p:txBody>
      </p:sp>
      <p:pic>
        <p:nvPicPr>
          <p:cNvPr id="1030" name="Grafik 1">
            <a:extLst>
              <a:ext uri="{FF2B5EF4-FFF2-40B4-BE49-F238E27FC236}">
                <a16:creationId xmlns:a16="http://schemas.microsoft.com/office/drawing/2014/main" id="{1544FCBB-382F-971B-9355-93C5E76E17E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27448" y="2751462"/>
            <a:ext cx="8568952" cy="2634564"/>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9">
            <a:extLst>
              <a:ext uri="{FF2B5EF4-FFF2-40B4-BE49-F238E27FC236}">
                <a16:creationId xmlns:a16="http://schemas.microsoft.com/office/drawing/2014/main" id="{A0A77C95-A1AA-E398-9E1C-E7834F0EB0E3}"/>
              </a:ext>
            </a:extLst>
          </p:cNvPr>
          <p:cNvSpPr>
            <a:spLocks noChangeArrowheads="1"/>
          </p:cNvSpPr>
          <p:nvPr/>
        </p:nvSpPr>
        <p:spPr bwMode="auto">
          <a:xfrm>
            <a:off x="2855640" y="4293096"/>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H"/>
          </a:p>
        </p:txBody>
      </p:sp>
      <p:sp>
        <p:nvSpPr>
          <p:cNvPr id="18" name="Rectangle 10">
            <a:extLst>
              <a:ext uri="{FF2B5EF4-FFF2-40B4-BE49-F238E27FC236}">
                <a16:creationId xmlns:a16="http://schemas.microsoft.com/office/drawing/2014/main" id="{53E70055-E69F-8E2D-342E-EE62C6CD698A}"/>
              </a:ext>
            </a:extLst>
          </p:cNvPr>
          <p:cNvSpPr>
            <a:spLocks noChangeArrowheads="1"/>
          </p:cNvSpPr>
          <p:nvPr/>
        </p:nvSpPr>
        <p:spPr bwMode="auto">
          <a:xfrm>
            <a:off x="2855640" y="5931396"/>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H"/>
          </a:p>
        </p:txBody>
      </p:sp>
      <p:sp>
        <p:nvSpPr>
          <p:cNvPr id="20" name="Textfeld 19">
            <a:extLst>
              <a:ext uri="{FF2B5EF4-FFF2-40B4-BE49-F238E27FC236}">
                <a16:creationId xmlns:a16="http://schemas.microsoft.com/office/drawing/2014/main" id="{25D423DC-C2B0-0E84-4498-FCDCDAD14CE8}"/>
              </a:ext>
            </a:extLst>
          </p:cNvPr>
          <p:cNvSpPr txBox="1"/>
          <p:nvPr/>
        </p:nvSpPr>
        <p:spPr>
          <a:xfrm>
            <a:off x="1127448" y="1763757"/>
            <a:ext cx="9069324" cy="954107"/>
          </a:xfrm>
          <a:prstGeom prst="rect">
            <a:avLst/>
          </a:prstGeom>
          <a:noFill/>
        </p:spPr>
        <p:txBody>
          <a:bodyPr wrap="square">
            <a:spAutoFit/>
          </a:bodyPr>
          <a:lstStyle/>
          <a:p>
            <a:pPr marL="171450" lvl="0" indent="-171450" eaLnBrk="0" fontAlgn="base" hangingPunct="0">
              <a:spcBef>
                <a:spcPct val="0"/>
              </a:spcBef>
              <a:spcAft>
                <a:spcPct val="0"/>
              </a:spcAft>
              <a:buFont typeface="Arial" panose="020B0604020202020204" pitchFamily="34" charset="0"/>
              <a:buChar char="•"/>
            </a:pPr>
            <a:r>
              <a:rPr lang="fr-FR" altLang="en-CH" sz="1400" dirty="0">
                <a:solidFill>
                  <a:srgbClr val="000000"/>
                </a:solidFill>
                <a:latin typeface="Effra" panose="020B0603020203020204" pitchFamily="34" charset="0"/>
                <a:ea typeface="Times New Roman" panose="02020603050405020304" pitchFamily="18" charset="0"/>
                <a:cs typeface="Arial" panose="020B0604020202020204" pitchFamily="34" charset="0"/>
              </a:rPr>
              <a:t>As a </a:t>
            </a:r>
            <a:r>
              <a:rPr lang="fr-FR" altLang="en-CH" sz="1400" dirty="0" err="1">
                <a:solidFill>
                  <a:srgbClr val="000000"/>
                </a:solidFill>
                <a:latin typeface="Effra" panose="020B0603020203020204" pitchFamily="34" charset="0"/>
                <a:ea typeface="Times New Roman" panose="02020603050405020304" pitchFamily="18" charset="0"/>
                <a:cs typeface="Arial" panose="020B0604020202020204" pitchFamily="34" charset="0"/>
              </a:rPr>
              <a:t>window</a:t>
            </a:r>
            <a:r>
              <a:rPr lang="fr-FR" altLang="en-CH" sz="1400" dirty="0">
                <a:solidFill>
                  <a:srgbClr val="000000"/>
                </a:solidFill>
                <a:latin typeface="Effra" panose="020B0603020203020204" pitchFamily="34" charset="0"/>
                <a:ea typeface="Times New Roman" panose="02020603050405020304" pitchFamily="18" charset="0"/>
                <a:cs typeface="Arial" panose="020B0604020202020204" pitchFamily="34" charset="0"/>
              </a:rPr>
              <a:t> </a:t>
            </a:r>
            <a:r>
              <a:rPr lang="fr-FR" altLang="en-CH" sz="1400" dirty="0" err="1">
                <a:solidFill>
                  <a:srgbClr val="000000"/>
                </a:solidFill>
                <a:latin typeface="Effra" panose="020B0603020203020204" pitchFamily="34" charset="0"/>
                <a:ea typeface="Times New Roman" panose="02020603050405020304" pitchFamily="18" charset="0"/>
                <a:cs typeface="Arial" panose="020B0604020202020204" pitchFamily="34" charset="0"/>
              </a:rPr>
              <a:t>will</a:t>
            </a:r>
            <a:r>
              <a:rPr lang="fr-FR" altLang="en-CH" sz="1400" dirty="0">
                <a:solidFill>
                  <a:srgbClr val="000000"/>
                </a:solidFill>
                <a:latin typeface="Effra" panose="020B0603020203020204" pitchFamily="34" charset="0"/>
                <a:ea typeface="Times New Roman" panose="02020603050405020304" pitchFamily="18" charset="0"/>
                <a:cs typeface="Arial" panose="020B0604020202020204" pitchFamily="34" charset="0"/>
              </a:rPr>
              <a:t> open, click on the </a:t>
            </a:r>
            <a:r>
              <a:rPr lang="fr-FR" altLang="en-CH" sz="1400" dirty="0" err="1">
                <a:solidFill>
                  <a:srgbClr val="000000"/>
                </a:solidFill>
                <a:latin typeface="Effra" panose="020B0603020203020204" pitchFamily="34" charset="0"/>
                <a:ea typeface="Times New Roman" panose="02020603050405020304" pitchFamily="18" charset="0"/>
                <a:cs typeface="Arial" panose="020B0604020202020204" pitchFamily="34" charset="0"/>
              </a:rPr>
              <a:t>small</a:t>
            </a:r>
            <a:r>
              <a:rPr lang="fr-FR" altLang="en-CH" sz="1400" dirty="0">
                <a:solidFill>
                  <a:srgbClr val="000000"/>
                </a:solidFill>
                <a:latin typeface="Effra" panose="020B0603020203020204" pitchFamily="34" charset="0"/>
                <a:ea typeface="Times New Roman" panose="02020603050405020304" pitchFamily="18" charset="0"/>
                <a:cs typeface="Arial" panose="020B0604020202020204" pitchFamily="34" charset="0"/>
              </a:rPr>
              <a:t> </a:t>
            </a:r>
            <a:r>
              <a:rPr lang="fr-FR" altLang="en-CH" sz="1400" b="1" dirty="0" err="1">
                <a:solidFill>
                  <a:srgbClr val="000000"/>
                </a:solidFill>
                <a:latin typeface="Effra" panose="020B0603020203020204" pitchFamily="34" charset="0"/>
                <a:ea typeface="Times New Roman" panose="02020603050405020304" pitchFamily="18" charset="0"/>
                <a:cs typeface="Arial" panose="020B0604020202020204" pitchFamily="34" charset="0"/>
              </a:rPr>
              <a:t>blue</a:t>
            </a:r>
            <a:r>
              <a:rPr lang="fr-FR" altLang="en-CH" sz="1400" b="1" dirty="0">
                <a:solidFill>
                  <a:srgbClr val="000000"/>
                </a:solidFill>
                <a:latin typeface="Effra" panose="020B0603020203020204" pitchFamily="34" charset="0"/>
                <a:ea typeface="Times New Roman" panose="02020603050405020304" pitchFamily="18" charset="0"/>
                <a:cs typeface="Arial" panose="020B0604020202020204" pitchFamily="34" charset="0"/>
              </a:rPr>
              <a:t> box</a:t>
            </a:r>
            <a:r>
              <a:rPr lang="fr-FR" altLang="en-CH" sz="1400" dirty="0">
                <a:solidFill>
                  <a:srgbClr val="000000"/>
                </a:solidFill>
                <a:latin typeface="Effra" panose="020B0603020203020204" pitchFamily="34" charset="0"/>
                <a:ea typeface="Times New Roman" panose="02020603050405020304" pitchFamily="18" charset="0"/>
                <a:cs typeface="Arial" panose="020B0604020202020204" pitchFamily="34" charset="0"/>
              </a:rPr>
              <a:t> </a:t>
            </a:r>
            <a:r>
              <a:rPr lang="fr-FR" altLang="en-CH" sz="1400" dirty="0" err="1">
                <a:solidFill>
                  <a:srgbClr val="000000"/>
                </a:solidFill>
                <a:latin typeface="Effra" panose="020B0603020203020204" pitchFamily="34" charset="0"/>
                <a:ea typeface="Times New Roman" panose="02020603050405020304" pitchFamily="18" charset="0"/>
                <a:cs typeface="Arial" panose="020B0604020202020204" pitchFamily="34" charset="0"/>
              </a:rPr>
              <a:t>with</a:t>
            </a:r>
            <a:r>
              <a:rPr lang="fr-FR" altLang="en-CH" sz="1400" dirty="0">
                <a:solidFill>
                  <a:srgbClr val="000000"/>
                </a:solidFill>
                <a:latin typeface="Effra" panose="020B0603020203020204" pitchFamily="34" charset="0"/>
                <a:ea typeface="Times New Roman" panose="02020603050405020304" pitchFamily="18" charset="0"/>
                <a:cs typeface="Arial" panose="020B0604020202020204" pitchFamily="34" charset="0"/>
              </a:rPr>
              <a:t> an </a:t>
            </a:r>
            <a:r>
              <a:rPr lang="fr-FR" altLang="en-CH" sz="1400" dirty="0" err="1">
                <a:solidFill>
                  <a:srgbClr val="000000"/>
                </a:solidFill>
                <a:latin typeface="Effra" panose="020B0603020203020204" pitchFamily="34" charset="0"/>
                <a:ea typeface="Times New Roman" panose="02020603050405020304" pitchFamily="18" charset="0"/>
                <a:cs typeface="Arial" panose="020B0604020202020204" pitchFamily="34" charset="0"/>
              </a:rPr>
              <a:t>arrow</a:t>
            </a:r>
            <a:r>
              <a:rPr lang="fr-FR" altLang="en-CH" sz="1400" dirty="0">
                <a:solidFill>
                  <a:srgbClr val="000000"/>
                </a:solidFill>
                <a:latin typeface="Effra" panose="020B0603020203020204" pitchFamily="34" charset="0"/>
                <a:ea typeface="Times New Roman" panose="02020603050405020304" pitchFamily="18" charset="0"/>
                <a:cs typeface="Arial" panose="020B0604020202020204" pitchFamily="34" charset="0"/>
              </a:rPr>
              <a:t> </a:t>
            </a:r>
            <a:r>
              <a:rPr lang="fr-FR" altLang="en-CH" sz="1400" dirty="0" err="1">
                <a:solidFill>
                  <a:srgbClr val="000000"/>
                </a:solidFill>
                <a:latin typeface="Effra" panose="020B0603020203020204" pitchFamily="34" charset="0"/>
                <a:ea typeface="Times New Roman" panose="02020603050405020304" pitchFamily="18" charset="0"/>
                <a:cs typeface="Arial" panose="020B0604020202020204" pitchFamily="34" charset="0"/>
              </a:rPr>
              <a:t>near</a:t>
            </a:r>
            <a:r>
              <a:rPr lang="fr-FR" altLang="en-CH" sz="1400" dirty="0">
                <a:solidFill>
                  <a:srgbClr val="000000"/>
                </a:solidFill>
                <a:latin typeface="Effra" panose="020B0603020203020204" pitchFamily="34" charset="0"/>
                <a:ea typeface="Times New Roman" panose="02020603050405020304" pitchFamily="18" charset="0"/>
                <a:cs typeface="Arial" panose="020B0604020202020204" pitchFamily="34" charset="0"/>
              </a:rPr>
              <a:t> the </a:t>
            </a:r>
            <a:r>
              <a:rPr lang="fr-FR" altLang="en-CH" sz="1400" b="1" dirty="0">
                <a:solidFill>
                  <a:srgbClr val="000000"/>
                </a:solidFill>
                <a:latin typeface="Effra" panose="020B0603020203020204" pitchFamily="34" charset="0"/>
                <a:ea typeface="Times New Roman" panose="02020603050405020304" pitchFamily="18" charset="0"/>
                <a:cs typeface="Arial" panose="020B0604020202020204" pitchFamily="34" charset="0"/>
              </a:rPr>
              <a:t>PO </a:t>
            </a:r>
            <a:r>
              <a:rPr lang="fr-FR" altLang="en-CH" sz="1400" b="1" dirty="0" err="1">
                <a:solidFill>
                  <a:srgbClr val="000000"/>
                </a:solidFill>
                <a:latin typeface="Effra" panose="020B0603020203020204" pitchFamily="34" charset="0"/>
                <a:ea typeface="Times New Roman" panose="02020603050405020304" pitchFamily="18" charset="0"/>
                <a:cs typeface="Arial" panose="020B0604020202020204" pitchFamily="34" charset="0"/>
              </a:rPr>
              <a:t>number</a:t>
            </a:r>
            <a:r>
              <a:rPr lang="fr-FR" altLang="en-CH" sz="1400" dirty="0">
                <a:solidFill>
                  <a:srgbClr val="000000"/>
                </a:solidFill>
                <a:latin typeface="Effra" panose="020B0603020203020204" pitchFamily="34" charset="0"/>
                <a:ea typeface="Times New Roman" panose="02020603050405020304" pitchFamily="18" charset="0"/>
                <a:cs typeface="Arial" panose="020B0604020202020204" pitchFamily="34" charset="0"/>
              </a:rPr>
              <a:t>.</a:t>
            </a:r>
            <a:endParaRPr lang="fr-FR" altLang="en-CH" sz="1400" dirty="0">
              <a:solidFill>
                <a:srgbClr val="000000"/>
              </a:solidFill>
              <a:latin typeface="Effra" panose="020B0603020203020204" pitchFamily="34" charset="0"/>
              <a:ea typeface="DengXian" panose="02010600030101010101" pitchFamily="2" charset="-122"/>
              <a:cs typeface="Aptos" panose="020B0004020202020204" pitchFamily="34" charset="0"/>
            </a:endParaRPr>
          </a:p>
          <a:p>
            <a:pPr marL="171450" lvl="0" indent="-171450" eaLnBrk="0" fontAlgn="base" hangingPunct="0">
              <a:spcBef>
                <a:spcPct val="0"/>
              </a:spcBef>
              <a:spcAft>
                <a:spcPct val="0"/>
              </a:spcAft>
              <a:buFont typeface="Arial" panose="020B0604020202020204" pitchFamily="34" charset="0"/>
              <a:buChar char="•"/>
            </a:pPr>
            <a:r>
              <a:rPr lang="fr-FR" altLang="en-CH" sz="1400" dirty="0" err="1">
                <a:solidFill>
                  <a:srgbClr val="000000"/>
                </a:solidFill>
                <a:latin typeface="Effra" panose="020B0603020203020204" pitchFamily="34" charset="0"/>
                <a:ea typeface="Times New Roman" panose="02020603050405020304" pitchFamily="18" charset="0"/>
                <a:cs typeface="Arial" panose="020B0604020202020204" pitchFamily="34" charset="0"/>
              </a:rPr>
              <a:t>Another</a:t>
            </a:r>
            <a:r>
              <a:rPr lang="fr-FR" altLang="en-CH" sz="1400" dirty="0">
                <a:solidFill>
                  <a:srgbClr val="000000"/>
                </a:solidFill>
                <a:latin typeface="Effra" panose="020B0603020203020204" pitchFamily="34" charset="0"/>
                <a:ea typeface="Times New Roman" panose="02020603050405020304" pitchFamily="18" charset="0"/>
                <a:cs typeface="Arial" panose="020B0604020202020204" pitchFamily="34" charset="0"/>
              </a:rPr>
              <a:t> </a:t>
            </a:r>
            <a:r>
              <a:rPr lang="fr-FR" altLang="en-CH" sz="1400" dirty="0" err="1">
                <a:solidFill>
                  <a:srgbClr val="000000"/>
                </a:solidFill>
                <a:latin typeface="Effra" panose="020B0603020203020204" pitchFamily="34" charset="0"/>
                <a:ea typeface="Times New Roman" panose="02020603050405020304" pitchFamily="18" charset="0"/>
                <a:cs typeface="Arial" panose="020B0604020202020204" pitchFamily="34" charset="0"/>
              </a:rPr>
              <a:t>window</a:t>
            </a:r>
            <a:r>
              <a:rPr lang="fr-FR" altLang="en-CH" sz="1400" dirty="0">
                <a:solidFill>
                  <a:srgbClr val="000000"/>
                </a:solidFill>
                <a:latin typeface="Effra" panose="020B0603020203020204" pitchFamily="34" charset="0"/>
                <a:ea typeface="Times New Roman" panose="02020603050405020304" pitchFamily="18" charset="0"/>
                <a:cs typeface="Arial" panose="020B0604020202020204" pitchFamily="34" charset="0"/>
              </a:rPr>
              <a:t> </a:t>
            </a:r>
            <a:r>
              <a:rPr lang="fr-FR" altLang="en-CH" sz="1400" dirty="0" err="1">
                <a:solidFill>
                  <a:srgbClr val="000000"/>
                </a:solidFill>
                <a:latin typeface="Effra" panose="020B0603020203020204" pitchFamily="34" charset="0"/>
                <a:ea typeface="Times New Roman" panose="02020603050405020304" pitchFamily="18" charset="0"/>
                <a:cs typeface="Arial" panose="020B0604020202020204" pitchFamily="34" charset="0"/>
              </a:rPr>
              <a:t>will</a:t>
            </a:r>
            <a:r>
              <a:rPr lang="fr-FR" altLang="en-CH" sz="1400" dirty="0">
                <a:solidFill>
                  <a:srgbClr val="000000"/>
                </a:solidFill>
                <a:latin typeface="Effra" panose="020B0603020203020204" pitchFamily="34" charset="0"/>
                <a:ea typeface="Times New Roman" panose="02020603050405020304" pitchFamily="18" charset="0"/>
                <a:cs typeface="Arial" panose="020B0604020202020204" pitchFamily="34" charset="0"/>
              </a:rPr>
              <a:t> open, </a:t>
            </a:r>
            <a:r>
              <a:rPr lang="fr-FR" altLang="en-CH" sz="1400" dirty="0" err="1">
                <a:solidFill>
                  <a:srgbClr val="000000"/>
                </a:solidFill>
                <a:latin typeface="Effra" panose="020B0603020203020204" pitchFamily="34" charset="0"/>
                <a:ea typeface="Times New Roman" panose="02020603050405020304" pitchFamily="18" charset="0"/>
                <a:cs typeface="Arial" panose="020B0604020202020204" pitchFamily="34" charset="0"/>
              </a:rPr>
              <a:t>where</a:t>
            </a:r>
            <a:r>
              <a:rPr lang="fr-FR" altLang="en-CH" sz="1400" dirty="0">
                <a:solidFill>
                  <a:srgbClr val="000000"/>
                </a:solidFill>
                <a:latin typeface="Effra" panose="020B0603020203020204" pitchFamily="34" charset="0"/>
                <a:ea typeface="Times New Roman" panose="02020603050405020304" pitchFamily="18" charset="0"/>
                <a:cs typeface="Arial" panose="020B0604020202020204" pitchFamily="34" charset="0"/>
              </a:rPr>
              <a:t> </a:t>
            </a:r>
            <a:r>
              <a:rPr lang="fr-FR" altLang="en-CH" sz="1400" dirty="0" err="1">
                <a:solidFill>
                  <a:srgbClr val="000000"/>
                </a:solidFill>
                <a:latin typeface="Effra" panose="020B0603020203020204" pitchFamily="34" charset="0"/>
                <a:ea typeface="Times New Roman" panose="02020603050405020304" pitchFamily="18" charset="0"/>
                <a:cs typeface="Arial" panose="020B0604020202020204" pitchFamily="34" charset="0"/>
              </a:rPr>
              <a:t>you</a:t>
            </a:r>
            <a:r>
              <a:rPr lang="fr-FR" altLang="en-CH" sz="1400" dirty="0">
                <a:solidFill>
                  <a:srgbClr val="000000"/>
                </a:solidFill>
                <a:latin typeface="Effra" panose="020B0603020203020204" pitchFamily="34" charset="0"/>
                <a:ea typeface="Times New Roman" panose="02020603050405020304" pitchFamily="18" charset="0"/>
                <a:cs typeface="Arial" panose="020B0604020202020204" pitchFamily="34" charset="0"/>
              </a:rPr>
              <a:t> can download </a:t>
            </a:r>
            <a:r>
              <a:rPr lang="fr-FR" altLang="en-CH" sz="1400" dirty="0" err="1">
                <a:solidFill>
                  <a:srgbClr val="000000"/>
                </a:solidFill>
                <a:latin typeface="Effra" panose="020B0603020203020204" pitchFamily="34" charset="0"/>
                <a:ea typeface="Times New Roman" panose="02020603050405020304" pitchFamily="18" charset="0"/>
                <a:cs typeface="Arial" panose="020B0604020202020204" pitchFamily="34" charset="0"/>
              </a:rPr>
              <a:t>your</a:t>
            </a:r>
            <a:r>
              <a:rPr lang="fr-FR" altLang="en-CH" sz="1400" dirty="0">
                <a:solidFill>
                  <a:srgbClr val="000000"/>
                </a:solidFill>
                <a:latin typeface="Effra" panose="020B0603020203020204" pitchFamily="34" charset="0"/>
                <a:ea typeface="Times New Roman" panose="02020603050405020304" pitchFamily="18" charset="0"/>
                <a:cs typeface="Arial" panose="020B0604020202020204" pitchFamily="34" charset="0"/>
              </a:rPr>
              <a:t> </a:t>
            </a:r>
            <a:r>
              <a:rPr lang="fr-FR" altLang="en-CH" sz="1400" b="1" dirty="0">
                <a:solidFill>
                  <a:srgbClr val="000000"/>
                </a:solidFill>
                <a:latin typeface="Effra" panose="020B0603020203020204" pitchFamily="34" charset="0"/>
                <a:ea typeface="Times New Roman" panose="02020603050405020304" pitchFamily="18" charset="0"/>
                <a:cs typeface="Arial" panose="020B0604020202020204" pitchFamily="34" charset="0"/>
              </a:rPr>
              <a:t>PO</a:t>
            </a:r>
            <a:r>
              <a:rPr lang="fr-FR" altLang="en-CH" sz="1400" dirty="0">
                <a:solidFill>
                  <a:srgbClr val="000000"/>
                </a:solidFill>
                <a:latin typeface="Effra" panose="020B0603020203020204" pitchFamily="34" charset="0"/>
                <a:ea typeface="Times New Roman" panose="02020603050405020304" pitchFamily="18" charset="0"/>
                <a:cs typeface="Arial" panose="020B0604020202020204" pitchFamily="34" charset="0"/>
              </a:rPr>
              <a:t> for </a:t>
            </a:r>
            <a:r>
              <a:rPr lang="fr-FR" altLang="en-CH" sz="1400" dirty="0" err="1">
                <a:solidFill>
                  <a:srgbClr val="000000"/>
                </a:solidFill>
                <a:latin typeface="Effra" panose="020B0603020203020204" pitchFamily="34" charset="0"/>
                <a:ea typeface="Times New Roman" panose="02020603050405020304" pitchFamily="18" charset="0"/>
                <a:cs typeface="Arial" panose="020B0604020202020204" pitchFamily="34" charset="0"/>
              </a:rPr>
              <a:t>this</a:t>
            </a:r>
            <a:r>
              <a:rPr lang="fr-FR" altLang="en-CH" sz="1400" dirty="0">
                <a:solidFill>
                  <a:srgbClr val="000000"/>
                </a:solidFill>
                <a:latin typeface="Effra" panose="020B0603020203020204" pitchFamily="34" charset="0"/>
                <a:ea typeface="Times New Roman" panose="02020603050405020304" pitchFamily="18" charset="0"/>
                <a:cs typeface="Arial" panose="020B0604020202020204" pitchFamily="34" charset="0"/>
              </a:rPr>
              <a:t> job or open </a:t>
            </a:r>
            <a:r>
              <a:rPr lang="fr-FR" altLang="en-CH" sz="1400" dirty="0" err="1">
                <a:solidFill>
                  <a:srgbClr val="000000"/>
                </a:solidFill>
                <a:latin typeface="Effra" panose="020B0603020203020204" pitchFamily="34" charset="0"/>
                <a:ea typeface="Times New Roman" panose="02020603050405020304" pitchFamily="18" charset="0"/>
                <a:cs typeface="Arial" panose="020B0604020202020204" pitchFamily="34" charset="0"/>
              </a:rPr>
              <a:t>it</a:t>
            </a:r>
            <a:r>
              <a:rPr lang="fr-FR" altLang="en-CH" sz="1400" dirty="0">
                <a:solidFill>
                  <a:srgbClr val="000000"/>
                </a:solidFill>
                <a:latin typeface="Effra" panose="020B0603020203020204" pitchFamily="34" charset="0"/>
                <a:ea typeface="Times New Roman" panose="02020603050405020304" pitchFamily="18" charset="0"/>
                <a:cs typeface="Arial" panose="020B0604020202020204" pitchFamily="34" charset="0"/>
              </a:rPr>
              <a:t> </a:t>
            </a:r>
            <a:r>
              <a:rPr lang="fr-FR" altLang="en-CH" sz="1400" dirty="0" err="1">
                <a:solidFill>
                  <a:srgbClr val="000000"/>
                </a:solidFill>
                <a:latin typeface="Effra" panose="020B0603020203020204" pitchFamily="34" charset="0"/>
                <a:ea typeface="Times New Roman" panose="02020603050405020304" pitchFamily="18" charset="0"/>
                <a:cs typeface="Arial" panose="020B0604020202020204" pitchFamily="34" charset="0"/>
              </a:rPr>
              <a:t>directly</a:t>
            </a:r>
            <a:r>
              <a:rPr lang="fr-FR" altLang="en-CH" sz="1400" dirty="0">
                <a:solidFill>
                  <a:srgbClr val="000000"/>
                </a:solidFill>
                <a:latin typeface="Effra" panose="020B0603020203020204" pitchFamily="34" charset="0"/>
                <a:ea typeface="Times New Roman" panose="02020603050405020304" pitchFamily="18" charset="0"/>
                <a:cs typeface="Arial" panose="020B0604020202020204" pitchFamily="34" charset="0"/>
              </a:rPr>
              <a:t> in the </a:t>
            </a:r>
            <a:r>
              <a:rPr lang="fr-FR" altLang="en-CH" sz="1400" dirty="0" err="1">
                <a:solidFill>
                  <a:srgbClr val="000000"/>
                </a:solidFill>
                <a:latin typeface="Effra" panose="020B0603020203020204" pitchFamily="34" charset="0"/>
                <a:ea typeface="Times New Roman" panose="02020603050405020304" pitchFamily="18" charset="0"/>
                <a:cs typeface="Arial" panose="020B0604020202020204" pitchFamily="34" charset="0"/>
              </a:rPr>
              <a:t>Vendor</a:t>
            </a:r>
            <a:r>
              <a:rPr lang="fr-FR" altLang="en-CH" sz="1400" dirty="0">
                <a:solidFill>
                  <a:srgbClr val="000000"/>
                </a:solidFill>
                <a:latin typeface="Effra" panose="020B0603020203020204" pitchFamily="34" charset="0"/>
                <a:ea typeface="Times New Roman" panose="02020603050405020304" pitchFamily="18" charset="0"/>
                <a:cs typeface="Arial" panose="020B0604020202020204" pitchFamily="34" charset="0"/>
              </a:rPr>
              <a:t> Hub.</a:t>
            </a:r>
          </a:p>
          <a:p>
            <a:pPr marL="171450" lvl="0" indent="-171450" eaLnBrk="0" fontAlgn="base" hangingPunct="0">
              <a:spcBef>
                <a:spcPct val="0"/>
              </a:spcBef>
              <a:spcAft>
                <a:spcPct val="0"/>
              </a:spcAft>
              <a:buFont typeface="Arial" panose="020B0604020202020204" pitchFamily="34" charset="0"/>
              <a:buChar char="•"/>
            </a:pPr>
            <a:r>
              <a:rPr lang="fr-FR" altLang="en-CH" sz="1400" dirty="0">
                <a:solidFill>
                  <a:srgbClr val="000000"/>
                </a:solidFill>
                <a:latin typeface="Effra" panose="020B0603020203020204" pitchFamily="34" charset="0"/>
                <a:cs typeface="Arial" panose="020B0604020202020204" pitchFamily="34" charset="0"/>
              </a:rPr>
              <a:t>You </a:t>
            </a:r>
            <a:r>
              <a:rPr lang="fr-FR" altLang="en-CH" sz="1400" dirty="0" err="1">
                <a:solidFill>
                  <a:srgbClr val="000000"/>
                </a:solidFill>
                <a:latin typeface="Effra" panose="020B0603020203020204" pitchFamily="34" charset="0"/>
                <a:cs typeface="Arial" panose="020B0604020202020204" pitchFamily="34" charset="0"/>
              </a:rPr>
              <a:t>then</a:t>
            </a:r>
            <a:r>
              <a:rPr lang="fr-FR" altLang="en-CH" sz="1400" dirty="0">
                <a:solidFill>
                  <a:srgbClr val="000000"/>
                </a:solidFill>
                <a:latin typeface="Effra" panose="020B0603020203020204" pitchFamily="34" charset="0"/>
                <a:cs typeface="Arial" panose="020B0604020202020204" pitchFamily="34" charset="0"/>
              </a:rPr>
              <a:t> </a:t>
            </a:r>
            <a:r>
              <a:rPr lang="fr-FR" altLang="en-CH" sz="1400" dirty="0" err="1">
                <a:solidFill>
                  <a:srgbClr val="000000"/>
                </a:solidFill>
                <a:latin typeface="Effra" panose="020B0603020203020204" pitchFamily="34" charset="0"/>
                <a:cs typeface="Arial" panose="020B0604020202020204" pitchFamily="34" charset="0"/>
              </a:rPr>
              <a:t>invoice</a:t>
            </a:r>
            <a:r>
              <a:rPr lang="fr-FR" altLang="en-CH" sz="1400" dirty="0">
                <a:solidFill>
                  <a:srgbClr val="000000"/>
                </a:solidFill>
                <a:latin typeface="Effra" panose="020B0603020203020204" pitchFamily="34" charset="0"/>
                <a:cs typeface="Arial" panose="020B0604020202020204" pitchFamily="34" charset="0"/>
              </a:rPr>
              <a:t> the job in the </a:t>
            </a:r>
            <a:r>
              <a:rPr lang="fr-FR" altLang="en-CH" sz="1400" dirty="0" err="1">
                <a:solidFill>
                  <a:srgbClr val="000000"/>
                </a:solidFill>
                <a:latin typeface="Effra" panose="020B0603020203020204" pitchFamily="34" charset="0"/>
                <a:cs typeface="Arial" panose="020B0604020202020204" pitchFamily="34" charset="0"/>
              </a:rPr>
              <a:t>Vendor</a:t>
            </a:r>
            <a:r>
              <a:rPr lang="fr-FR" altLang="en-CH" sz="1400" dirty="0">
                <a:solidFill>
                  <a:srgbClr val="000000"/>
                </a:solidFill>
                <a:latin typeface="Effra" panose="020B0603020203020204" pitchFamily="34" charset="0"/>
                <a:cs typeface="Arial" panose="020B0604020202020204" pitchFamily="34" charset="0"/>
              </a:rPr>
              <a:t> hub </a:t>
            </a:r>
            <a:r>
              <a:rPr lang="fr-FR" altLang="en-CH" sz="1400" dirty="0" err="1">
                <a:solidFill>
                  <a:srgbClr val="000000"/>
                </a:solidFill>
                <a:latin typeface="Effra" panose="020B0603020203020204" pitchFamily="34" charset="0"/>
                <a:cs typeface="Arial" panose="020B0604020202020204" pitchFamily="34" charset="0"/>
              </a:rPr>
              <a:t>under</a:t>
            </a:r>
            <a:r>
              <a:rPr lang="fr-FR" altLang="en-CH" sz="1400" dirty="0">
                <a:solidFill>
                  <a:srgbClr val="000000"/>
                </a:solidFill>
                <a:latin typeface="Effra" panose="020B0603020203020204" pitchFamily="34" charset="0"/>
                <a:cs typeface="Arial" panose="020B0604020202020204" pitchFamily="34" charset="0"/>
              </a:rPr>
              <a:t> « </a:t>
            </a:r>
            <a:r>
              <a:rPr lang="fr-FR" altLang="en-CH" sz="1400" dirty="0" err="1">
                <a:solidFill>
                  <a:srgbClr val="000000"/>
                </a:solidFill>
                <a:latin typeface="Effra" panose="020B0603020203020204" pitchFamily="34" charset="0"/>
                <a:cs typeface="Arial" panose="020B0604020202020204" pitchFamily="34" charset="0"/>
              </a:rPr>
              <a:t>Invoices</a:t>
            </a:r>
            <a:r>
              <a:rPr lang="fr-FR" altLang="en-CH" sz="1400" dirty="0">
                <a:solidFill>
                  <a:srgbClr val="000000"/>
                </a:solidFill>
                <a:latin typeface="Effra" panose="020B0603020203020204" pitchFamily="34" charset="0"/>
                <a:cs typeface="Arial" panose="020B0604020202020204" pitchFamily="34" charset="0"/>
              </a:rPr>
              <a:t> and </a:t>
            </a:r>
            <a:r>
              <a:rPr lang="fr-FR" altLang="en-CH" sz="1400" dirty="0" err="1">
                <a:solidFill>
                  <a:srgbClr val="000000"/>
                </a:solidFill>
                <a:latin typeface="Effra" panose="020B0603020203020204" pitchFamily="34" charset="0"/>
                <a:cs typeface="Arial" panose="020B0604020202020204" pitchFamily="34" charset="0"/>
              </a:rPr>
              <a:t>payments</a:t>
            </a:r>
            <a:r>
              <a:rPr lang="fr-FR" altLang="en-CH" sz="1400" dirty="0">
                <a:solidFill>
                  <a:srgbClr val="000000"/>
                </a:solidFill>
                <a:latin typeface="Effra" panose="020B0603020203020204" pitchFamily="34" charset="0"/>
                <a:cs typeface="Arial" panose="020B0604020202020204" pitchFamily="34" charset="0"/>
              </a:rPr>
              <a:t> »</a:t>
            </a:r>
            <a:endParaRPr lang="fr-FR" altLang="en-CH" sz="1400" dirty="0">
              <a:latin typeface="Effra" panose="020B0603020203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en-CH" sz="1400" b="0" i="0" u="none" strike="noStrike" cap="none" normalizeH="0" baseline="0" dirty="0">
              <a:ln>
                <a:noFill/>
              </a:ln>
              <a:solidFill>
                <a:schemeClr val="tx1"/>
              </a:solidFill>
              <a:effectLst/>
              <a:latin typeface="Effra" panose="020B0603020203020204" pitchFamily="34" charset="0"/>
            </a:endParaRPr>
          </a:p>
        </p:txBody>
      </p:sp>
    </p:spTree>
    <p:extLst>
      <p:ext uri="{BB962C8B-B14F-4D97-AF65-F5344CB8AC3E}">
        <p14:creationId xmlns:p14="http://schemas.microsoft.com/office/powerpoint/2010/main" val="11092115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86880B-4BFB-BD82-134E-D2CF70803D49}"/>
            </a:ext>
          </a:extLst>
        </p:cNvPr>
        <p:cNvGrpSpPr/>
        <p:nvPr/>
      </p:nvGrpSpPr>
      <p:grpSpPr>
        <a:xfrm>
          <a:off x="0" y="0"/>
          <a:ext cx="0" cy="0"/>
          <a:chOff x="0" y="0"/>
          <a:chExt cx="0" cy="0"/>
        </a:xfrm>
      </p:grpSpPr>
      <p:graphicFrame>
        <p:nvGraphicFramePr>
          <p:cNvPr id="7" name="Objekt 6" hidden="1">
            <a:extLst>
              <a:ext uri="{FF2B5EF4-FFF2-40B4-BE49-F238E27FC236}">
                <a16:creationId xmlns:a16="http://schemas.microsoft.com/office/drawing/2014/main" id="{72A76834-E809-9164-5176-E0F193B66E41}"/>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06" imgH="306" progId="TCLayout.ActiveDocument.1">
                  <p:embed/>
                </p:oleObj>
              </mc:Choice>
              <mc:Fallback>
                <p:oleObj name="think-cell Folie" r:id="rId4" imgW="306" imgH="306" progId="TCLayout.ActiveDocument.1">
                  <p:embed/>
                  <p:pic>
                    <p:nvPicPr>
                      <p:cNvPr id="7" name="Objekt 6" hidden="1">
                        <a:extLst>
                          <a:ext uri="{FF2B5EF4-FFF2-40B4-BE49-F238E27FC236}">
                            <a16:creationId xmlns:a16="http://schemas.microsoft.com/office/drawing/2014/main" id="{2DE5FB21-4352-AFEF-DB21-53B5D95BD7C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9D6A12A2-7971-15E6-CE2D-6C983184F9BC}"/>
              </a:ext>
            </a:extLst>
          </p:cNvPr>
          <p:cNvSpPr>
            <a:spLocks noGrp="1"/>
          </p:cNvSpPr>
          <p:nvPr>
            <p:ph type="title"/>
          </p:nvPr>
        </p:nvSpPr>
        <p:spPr bwMode="gray">
          <a:xfrm>
            <a:off x="1020000" y="1268760"/>
            <a:ext cx="10152000" cy="546303"/>
          </a:xfrm>
        </p:spPr>
        <p:txBody>
          <a:bodyPr vert="horz"/>
          <a:lstStyle/>
          <a:p>
            <a:r>
              <a:rPr lang="de-DE" dirty="0"/>
              <a:t>How </a:t>
            </a:r>
            <a:r>
              <a:rPr lang="de-DE" dirty="0" err="1"/>
              <a:t>to</a:t>
            </a:r>
            <a:r>
              <a:rPr lang="de-DE" dirty="0"/>
              <a:t> </a:t>
            </a:r>
            <a:r>
              <a:rPr lang="de-DE" dirty="0" err="1"/>
              <a:t>invoice</a:t>
            </a:r>
            <a:r>
              <a:rPr lang="de-DE" dirty="0"/>
              <a:t> a </a:t>
            </a:r>
            <a:r>
              <a:rPr lang="de-DE" dirty="0" err="1"/>
              <a:t>job</a:t>
            </a:r>
            <a:r>
              <a:rPr lang="de-DE" dirty="0"/>
              <a:t> and </a:t>
            </a:r>
            <a:r>
              <a:rPr lang="de-DE" dirty="0" err="1"/>
              <a:t>get</a:t>
            </a:r>
            <a:r>
              <a:rPr lang="de-DE" dirty="0"/>
              <a:t> </a:t>
            </a:r>
            <a:r>
              <a:rPr lang="de-DE" dirty="0" err="1"/>
              <a:t>paid</a:t>
            </a:r>
            <a:endParaRPr lang="de-DE" dirty="0"/>
          </a:p>
        </p:txBody>
      </p:sp>
      <p:sp>
        <p:nvSpPr>
          <p:cNvPr id="6" name="Foliennummernplatzhalter 5">
            <a:extLst>
              <a:ext uri="{FF2B5EF4-FFF2-40B4-BE49-F238E27FC236}">
                <a16:creationId xmlns:a16="http://schemas.microsoft.com/office/drawing/2014/main" id="{9550645E-12D1-9A1A-87BA-68170216523E}"/>
              </a:ext>
            </a:extLst>
          </p:cNvPr>
          <p:cNvSpPr>
            <a:spLocks noGrp="1"/>
          </p:cNvSpPr>
          <p:nvPr>
            <p:ph type="sldNum" sz="quarter" idx="11"/>
          </p:nvPr>
        </p:nvSpPr>
        <p:spPr bwMode="gray"/>
        <p:txBody>
          <a:bodyPr/>
          <a:lstStyle/>
          <a:p>
            <a:fld id="{2D3ABA89-5E62-48D8-9951-C2FF3009A26F}" type="slidenum">
              <a:rPr lang="de-DE" smtClean="0"/>
              <a:pPr/>
              <a:t>21</a:t>
            </a:fld>
            <a:endParaRPr lang="de-DE" dirty="0"/>
          </a:p>
        </p:txBody>
      </p:sp>
      <p:sp>
        <p:nvSpPr>
          <p:cNvPr id="17" name="Rectangle 9">
            <a:extLst>
              <a:ext uri="{FF2B5EF4-FFF2-40B4-BE49-F238E27FC236}">
                <a16:creationId xmlns:a16="http://schemas.microsoft.com/office/drawing/2014/main" id="{7BD6EC38-5F2C-8A8C-5486-A2C59931EA7F}"/>
              </a:ext>
            </a:extLst>
          </p:cNvPr>
          <p:cNvSpPr>
            <a:spLocks noChangeArrowheads="1"/>
          </p:cNvSpPr>
          <p:nvPr/>
        </p:nvSpPr>
        <p:spPr bwMode="auto">
          <a:xfrm>
            <a:off x="2855640" y="4293096"/>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H"/>
          </a:p>
        </p:txBody>
      </p:sp>
      <p:sp>
        <p:nvSpPr>
          <p:cNvPr id="18" name="Rectangle 10">
            <a:extLst>
              <a:ext uri="{FF2B5EF4-FFF2-40B4-BE49-F238E27FC236}">
                <a16:creationId xmlns:a16="http://schemas.microsoft.com/office/drawing/2014/main" id="{71789E33-0DD9-D589-6495-018D38147DB1}"/>
              </a:ext>
            </a:extLst>
          </p:cNvPr>
          <p:cNvSpPr>
            <a:spLocks noChangeArrowheads="1"/>
          </p:cNvSpPr>
          <p:nvPr/>
        </p:nvSpPr>
        <p:spPr bwMode="auto">
          <a:xfrm>
            <a:off x="2855640" y="5931396"/>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H"/>
          </a:p>
        </p:txBody>
      </p:sp>
      <p:pic>
        <p:nvPicPr>
          <p:cNvPr id="4" name="Grafik 3">
            <a:extLst>
              <a:ext uri="{FF2B5EF4-FFF2-40B4-BE49-F238E27FC236}">
                <a16:creationId xmlns:a16="http://schemas.microsoft.com/office/drawing/2014/main" id="{3C953C5C-39F9-D820-26E6-B2A237992637}"/>
              </a:ext>
            </a:extLst>
          </p:cNvPr>
          <p:cNvPicPr>
            <a:picLocks noChangeAspect="1"/>
          </p:cNvPicPr>
          <p:nvPr/>
        </p:nvPicPr>
        <p:blipFill>
          <a:blip r:embed="rId6"/>
          <a:stretch>
            <a:fillRect/>
          </a:stretch>
        </p:blipFill>
        <p:spPr>
          <a:xfrm>
            <a:off x="911423" y="2132856"/>
            <a:ext cx="4340117" cy="2808311"/>
          </a:xfrm>
          <a:prstGeom prst="rect">
            <a:avLst/>
          </a:prstGeom>
        </p:spPr>
      </p:pic>
      <p:pic>
        <p:nvPicPr>
          <p:cNvPr id="8" name="Grafik 7">
            <a:extLst>
              <a:ext uri="{FF2B5EF4-FFF2-40B4-BE49-F238E27FC236}">
                <a16:creationId xmlns:a16="http://schemas.microsoft.com/office/drawing/2014/main" id="{3DDEAA0E-34D6-80F8-670B-DDD3BF0F884F}"/>
              </a:ext>
            </a:extLst>
          </p:cNvPr>
          <p:cNvPicPr>
            <a:picLocks noChangeAspect="1"/>
          </p:cNvPicPr>
          <p:nvPr/>
        </p:nvPicPr>
        <p:blipFill>
          <a:blip r:embed="rId7"/>
          <a:stretch>
            <a:fillRect/>
          </a:stretch>
        </p:blipFill>
        <p:spPr>
          <a:xfrm>
            <a:off x="6312024" y="2035230"/>
            <a:ext cx="3812528" cy="3896166"/>
          </a:xfrm>
          <a:prstGeom prst="rect">
            <a:avLst/>
          </a:prstGeom>
        </p:spPr>
      </p:pic>
    </p:spTree>
    <p:extLst>
      <p:ext uri="{BB962C8B-B14F-4D97-AF65-F5344CB8AC3E}">
        <p14:creationId xmlns:p14="http://schemas.microsoft.com/office/powerpoint/2010/main" val="27668038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kt 10" hidden="1">
            <a:extLst>
              <a:ext uri="{FF2B5EF4-FFF2-40B4-BE49-F238E27FC236}">
                <a16:creationId xmlns:a16="http://schemas.microsoft.com/office/drawing/2014/main" id="{491F2758-58FC-4EE3-A9AD-D185CA2DEC3F}"/>
              </a:ext>
            </a:extLst>
          </p:cNvPr>
          <p:cNvGraphicFramePr>
            <a:graphicFrameLocks noChangeAspect="1"/>
          </p:cNvGraphicFramePr>
          <p:nvPr>
            <p:custDataLst>
              <p:tags r:id="rId1"/>
            </p:custDataLst>
            <p:extLst>
              <p:ext uri="{D42A27DB-BD31-4B8C-83A1-F6EECF244321}">
                <p14:modId xmlns:p14="http://schemas.microsoft.com/office/powerpoint/2010/main" val="320841805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06" imgH="306" progId="TCLayout.ActiveDocument.1">
                  <p:embed/>
                </p:oleObj>
              </mc:Choice>
              <mc:Fallback>
                <p:oleObj name="think-cell Folie" r:id="rId4" imgW="306" imgH="306"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9" name="Titel 8">
            <a:extLst>
              <a:ext uri="{FF2B5EF4-FFF2-40B4-BE49-F238E27FC236}">
                <a16:creationId xmlns:a16="http://schemas.microsoft.com/office/drawing/2014/main" id="{6E48E84E-5229-944A-C61B-B62DA8E71626}"/>
              </a:ext>
            </a:extLst>
          </p:cNvPr>
          <p:cNvSpPr>
            <a:spLocks noGrp="1"/>
          </p:cNvSpPr>
          <p:nvPr>
            <p:ph type="title"/>
          </p:nvPr>
        </p:nvSpPr>
        <p:spPr>
          <a:xfrm>
            <a:off x="1019436" y="1658561"/>
            <a:ext cx="10152000" cy="546303"/>
          </a:xfrm>
        </p:spPr>
        <p:txBody>
          <a:bodyPr/>
          <a:lstStyle/>
          <a:p>
            <a:r>
              <a:rPr lang="de-CH" sz="4000" dirty="0"/>
              <a:t>GLE &amp; GLT Troubleshooting </a:t>
            </a:r>
            <a:endParaRPr lang="de-CH" dirty="0"/>
          </a:p>
        </p:txBody>
      </p:sp>
      <p:sp>
        <p:nvSpPr>
          <p:cNvPr id="2" name="Foliennummernplatzhalter 1">
            <a:extLst>
              <a:ext uri="{FF2B5EF4-FFF2-40B4-BE49-F238E27FC236}">
                <a16:creationId xmlns:a16="http://schemas.microsoft.com/office/drawing/2014/main" id="{945887C7-C336-4EA4-A925-B5D5B66EDFAE}"/>
              </a:ext>
            </a:extLst>
          </p:cNvPr>
          <p:cNvSpPr>
            <a:spLocks noGrp="1"/>
          </p:cNvSpPr>
          <p:nvPr>
            <p:ph type="sldNum" sz="quarter" idx="11"/>
          </p:nvPr>
        </p:nvSpPr>
        <p:spPr bwMode="gray"/>
        <p:txBody>
          <a:bodyPr/>
          <a:lstStyle/>
          <a:p>
            <a:fld id="{2D3ABA89-5E62-48D8-9951-C2FF3009A26F}" type="slidenum">
              <a:rPr lang="de-DE" smtClean="0"/>
              <a:pPr/>
              <a:t>22</a:t>
            </a:fld>
            <a:endParaRPr lang="de-DE" dirty="0"/>
          </a:p>
        </p:txBody>
      </p:sp>
      <p:sp>
        <p:nvSpPr>
          <p:cNvPr id="3" name="Textplatzhalter 2">
            <a:extLst>
              <a:ext uri="{FF2B5EF4-FFF2-40B4-BE49-F238E27FC236}">
                <a16:creationId xmlns:a16="http://schemas.microsoft.com/office/drawing/2014/main" id="{B2043B6A-13F3-47F7-9941-7A06E8DA33B0}"/>
              </a:ext>
            </a:extLst>
          </p:cNvPr>
          <p:cNvSpPr>
            <a:spLocks noGrp="1"/>
          </p:cNvSpPr>
          <p:nvPr>
            <p:ph type="body" sz="quarter" idx="12"/>
          </p:nvPr>
        </p:nvSpPr>
        <p:spPr bwMode="gray">
          <a:xfrm>
            <a:off x="1019436" y="2601280"/>
            <a:ext cx="4968000" cy="1043744"/>
          </a:xfrm>
        </p:spPr>
        <p:txBody>
          <a:bodyPr/>
          <a:lstStyle/>
          <a:p>
            <a:pPr marL="0" lvl="2" indent="0">
              <a:spcBef>
                <a:spcPts val="1000"/>
              </a:spcBef>
              <a:buNone/>
            </a:pPr>
            <a:r>
              <a:rPr lang="de-DE" b="1" dirty="0"/>
              <a:t>First </a:t>
            </a:r>
            <a:r>
              <a:rPr lang="de-DE" b="1" dirty="0" err="1"/>
              <a:t>contact</a:t>
            </a:r>
            <a:r>
              <a:rPr lang="de-DE" b="1" dirty="0"/>
              <a:t> </a:t>
            </a:r>
            <a:r>
              <a:rPr lang="de-DE" b="1" dirty="0" err="1"/>
              <a:t>for</a:t>
            </a:r>
            <a:r>
              <a:rPr lang="de-DE" b="1" dirty="0"/>
              <a:t> </a:t>
            </a:r>
            <a:r>
              <a:rPr lang="de-DE" b="1" dirty="0" err="1"/>
              <a:t>general</a:t>
            </a:r>
            <a:r>
              <a:rPr lang="de-DE" b="1" dirty="0"/>
              <a:t> </a:t>
            </a:r>
            <a:r>
              <a:rPr lang="de-DE" b="1" dirty="0" err="1"/>
              <a:t>help</a:t>
            </a:r>
            <a:r>
              <a:rPr lang="de-DE" b="1" dirty="0"/>
              <a:t> </a:t>
            </a:r>
            <a:r>
              <a:rPr lang="de-DE" b="1" dirty="0" err="1"/>
              <a:t>with</a:t>
            </a:r>
            <a:r>
              <a:rPr lang="de-DE" b="1" dirty="0"/>
              <a:t> a </a:t>
            </a:r>
            <a:r>
              <a:rPr lang="de-DE" b="1" dirty="0" err="1"/>
              <a:t>project</a:t>
            </a:r>
            <a:endParaRPr lang="de-DE" b="1" dirty="0"/>
          </a:p>
          <a:p>
            <a:pPr marL="0" lvl="2" indent="0">
              <a:spcBef>
                <a:spcPts val="1000"/>
              </a:spcBef>
              <a:buNone/>
            </a:pPr>
            <a:r>
              <a:rPr lang="de-DE" dirty="0">
                <a:hlinkClick r:id="rId6"/>
              </a:rPr>
              <a:t>freelance@apostrophgroup.ch</a:t>
            </a:r>
            <a:endParaRPr lang="de-DE" dirty="0"/>
          </a:p>
          <a:p>
            <a:pPr marL="0" lvl="2" indent="0">
              <a:spcBef>
                <a:spcPts val="1000"/>
              </a:spcBef>
              <a:buNone/>
            </a:pPr>
            <a:r>
              <a:rPr lang="de-DE" dirty="0">
                <a:sym typeface="Wingdings" panose="05000000000000000000" pitchFamily="2" charset="2"/>
              </a:rPr>
              <a:t> </a:t>
            </a:r>
            <a:r>
              <a:rPr lang="de-DE" dirty="0" err="1"/>
              <a:t>Please</a:t>
            </a:r>
            <a:r>
              <a:rPr lang="de-DE" dirty="0"/>
              <a:t> cc </a:t>
            </a:r>
            <a:r>
              <a:rPr lang="de-DE" dirty="0" err="1"/>
              <a:t>the</a:t>
            </a:r>
            <a:r>
              <a:rPr lang="de-DE" dirty="0"/>
              <a:t> Project Manager, </a:t>
            </a:r>
            <a:r>
              <a:rPr lang="de-DE" dirty="0" err="1"/>
              <a:t>add</a:t>
            </a:r>
            <a:r>
              <a:rPr lang="de-DE" dirty="0"/>
              <a:t> </a:t>
            </a:r>
            <a:r>
              <a:rPr lang="de-DE" dirty="0" err="1"/>
              <a:t>the</a:t>
            </a:r>
            <a:r>
              <a:rPr lang="de-DE" dirty="0"/>
              <a:t> </a:t>
            </a:r>
            <a:r>
              <a:rPr lang="de-DE" dirty="0" err="1"/>
              <a:t>submission</a:t>
            </a:r>
            <a:r>
              <a:rPr lang="de-DE" dirty="0"/>
              <a:t> ID + a </a:t>
            </a:r>
            <a:r>
              <a:rPr lang="de-DE" dirty="0" err="1"/>
              <a:t>short</a:t>
            </a:r>
            <a:r>
              <a:rPr lang="de-DE" dirty="0"/>
              <a:t> </a:t>
            </a:r>
            <a:r>
              <a:rPr lang="de-DE" dirty="0" err="1"/>
              <a:t>description</a:t>
            </a:r>
            <a:r>
              <a:rPr lang="de-DE" dirty="0"/>
              <a:t> </a:t>
            </a:r>
            <a:r>
              <a:rPr lang="de-DE" dirty="0" err="1"/>
              <a:t>of</a:t>
            </a:r>
            <a:r>
              <a:rPr lang="de-DE" dirty="0"/>
              <a:t> </a:t>
            </a:r>
            <a:r>
              <a:rPr lang="de-DE" dirty="0" err="1"/>
              <a:t>the</a:t>
            </a:r>
            <a:r>
              <a:rPr lang="de-DE" dirty="0"/>
              <a:t> </a:t>
            </a:r>
            <a:r>
              <a:rPr lang="de-DE" dirty="0" err="1"/>
              <a:t>problem</a:t>
            </a:r>
            <a:r>
              <a:rPr lang="de-DE" dirty="0"/>
              <a:t>.</a:t>
            </a:r>
          </a:p>
          <a:p>
            <a:pPr marL="0" lvl="2" indent="0">
              <a:spcBef>
                <a:spcPts val="1000"/>
              </a:spcBef>
              <a:buNone/>
            </a:pPr>
            <a:r>
              <a:rPr lang="de-DE" b="1" dirty="0" err="1"/>
              <a:t>If</a:t>
            </a:r>
            <a:r>
              <a:rPr lang="de-DE" b="1" dirty="0"/>
              <a:t> </a:t>
            </a:r>
            <a:r>
              <a:rPr lang="de-DE" b="1" dirty="0" err="1"/>
              <a:t>we</a:t>
            </a:r>
            <a:r>
              <a:rPr lang="de-DE" b="1" dirty="0"/>
              <a:t> </a:t>
            </a:r>
            <a:r>
              <a:rPr lang="de-DE" b="1" dirty="0" err="1"/>
              <a:t>cannot</a:t>
            </a:r>
            <a:r>
              <a:rPr lang="de-DE" b="1" dirty="0"/>
              <a:t> fix </a:t>
            </a:r>
            <a:r>
              <a:rPr lang="de-DE" b="1" dirty="0" err="1"/>
              <a:t>the</a:t>
            </a:r>
            <a:r>
              <a:rPr lang="de-DE" b="1" dirty="0"/>
              <a:t> </a:t>
            </a:r>
            <a:r>
              <a:rPr lang="de-DE" b="1" dirty="0" err="1"/>
              <a:t>problem</a:t>
            </a:r>
            <a:r>
              <a:rPr lang="de-DE" b="1" dirty="0"/>
              <a:t> </a:t>
            </a:r>
            <a:r>
              <a:rPr lang="de-DE" b="1" dirty="0" err="1"/>
              <a:t>ourselves</a:t>
            </a:r>
            <a:r>
              <a:rPr lang="de-DE" b="1" dirty="0"/>
              <a:t>, </a:t>
            </a:r>
            <a:r>
              <a:rPr lang="de-DE" b="1" dirty="0" err="1"/>
              <a:t>we</a:t>
            </a:r>
            <a:r>
              <a:rPr lang="de-DE" b="1" dirty="0"/>
              <a:t> will </a:t>
            </a:r>
            <a:r>
              <a:rPr lang="de-DE" b="1" dirty="0" err="1"/>
              <a:t>escalate</a:t>
            </a:r>
            <a:r>
              <a:rPr lang="de-DE" b="1" dirty="0"/>
              <a:t> </a:t>
            </a:r>
            <a:r>
              <a:rPr lang="de-DE" b="1" dirty="0" err="1"/>
              <a:t>to</a:t>
            </a:r>
            <a:r>
              <a:rPr lang="de-DE" b="1" dirty="0"/>
              <a:t> </a:t>
            </a:r>
            <a:r>
              <a:rPr lang="de-DE" b="1" dirty="0" err="1"/>
              <a:t>the</a:t>
            </a:r>
            <a:r>
              <a:rPr lang="de-DE" b="1" dirty="0"/>
              <a:t> TPT support.</a:t>
            </a:r>
          </a:p>
          <a:p>
            <a:pPr marL="0" lvl="2" indent="0">
              <a:spcBef>
                <a:spcPts val="1000"/>
              </a:spcBef>
              <a:buNone/>
            </a:pPr>
            <a:endParaRPr lang="de-DE" b="1" dirty="0"/>
          </a:p>
          <a:p>
            <a:pPr marL="0" lvl="2" indent="0">
              <a:buNone/>
            </a:pPr>
            <a:endParaRPr lang="de-CH" sz="1900" dirty="0"/>
          </a:p>
        </p:txBody>
      </p:sp>
      <p:sp>
        <p:nvSpPr>
          <p:cNvPr id="6" name="Textplatzhalter 5">
            <a:extLst>
              <a:ext uri="{FF2B5EF4-FFF2-40B4-BE49-F238E27FC236}">
                <a16:creationId xmlns:a16="http://schemas.microsoft.com/office/drawing/2014/main" id="{88627C48-B82E-CA4A-584B-1B85F361DD2E}"/>
              </a:ext>
            </a:extLst>
          </p:cNvPr>
          <p:cNvSpPr>
            <a:spLocks noGrp="1"/>
          </p:cNvSpPr>
          <p:nvPr>
            <p:ph type="body" sz="quarter" idx="18"/>
          </p:nvPr>
        </p:nvSpPr>
        <p:spPr>
          <a:xfrm>
            <a:off x="6204565" y="2601280"/>
            <a:ext cx="5256031" cy="3348000"/>
          </a:xfrm>
        </p:spPr>
        <p:txBody>
          <a:bodyPr/>
          <a:lstStyle/>
          <a:p>
            <a:r>
              <a:rPr lang="de-CH" dirty="0"/>
              <a:t>2nd-level support e.g. in </a:t>
            </a:r>
            <a:r>
              <a:rPr lang="de-CH" dirty="0" err="1"/>
              <a:t>case</a:t>
            </a:r>
            <a:r>
              <a:rPr lang="de-CH" dirty="0"/>
              <a:t> </a:t>
            </a:r>
            <a:r>
              <a:rPr lang="de-CH" dirty="0" err="1"/>
              <a:t>of</a:t>
            </a:r>
            <a:r>
              <a:rPr lang="de-CH" dirty="0"/>
              <a:t> </a:t>
            </a:r>
            <a:r>
              <a:rPr lang="de-CH" dirty="0" err="1"/>
              <a:t>urgency</a:t>
            </a:r>
            <a:r>
              <a:rPr lang="de-CH" dirty="0"/>
              <a:t>/out </a:t>
            </a:r>
            <a:r>
              <a:rPr lang="de-CH" dirty="0" err="1"/>
              <a:t>of</a:t>
            </a:r>
            <a:r>
              <a:rPr lang="de-CH" dirty="0"/>
              <a:t> </a:t>
            </a:r>
            <a:r>
              <a:rPr lang="de-CH" dirty="0" err="1"/>
              <a:t>hours</a:t>
            </a:r>
            <a:r>
              <a:rPr lang="de-CH" dirty="0"/>
              <a:t>: </a:t>
            </a:r>
          </a:p>
          <a:p>
            <a:r>
              <a:rPr lang="en-US" b="0" u="sng" dirty="0">
                <a:hlinkClick r:id="rId7"/>
              </a:rPr>
              <a:t>pdinternal_tdc_vendors@translations.com</a:t>
            </a:r>
            <a:endParaRPr lang="de-CH" b="0" dirty="0"/>
          </a:p>
          <a:p>
            <a:endParaRPr lang="en-CH" dirty="0"/>
          </a:p>
        </p:txBody>
      </p:sp>
      <p:sp>
        <p:nvSpPr>
          <p:cNvPr id="7" name="Textplatzhalter 3">
            <a:extLst>
              <a:ext uri="{FF2B5EF4-FFF2-40B4-BE49-F238E27FC236}">
                <a16:creationId xmlns:a16="http://schemas.microsoft.com/office/drawing/2014/main" id="{A40D59EC-351F-F516-A13D-2EAA5EF02CD9}"/>
              </a:ext>
            </a:extLst>
          </p:cNvPr>
          <p:cNvSpPr>
            <a:spLocks noGrp="1"/>
          </p:cNvSpPr>
          <p:nvPr>
            <p:ph type="body" sz="quarter" idx="17"/>
          </p:nvPr>
        </p:nvSpPr>
        <p:spPr bwMode="gray">
          <a:xfrm>
            <a:off x="6611315" y="310312"/>
            <a:ext cx="503965" cy="296363"/>
          </a:xfrm>
        </p:spPr>
        <p:txBody>
          <a:bodyPr/>
          <a:lstStyle/>
          <a:p>
            <a:pPr marL="73152" indent="-9144" algn="l" rtl="0" eaLnBrk="1" fontAlgn="t" latinLnBrk="0" hangingPunct="1">
              <a:lnSpc>
                <a:spcPct val="107000"/>
              </a:lnSpc>
              <a:spcBef>
                <a:spcPts val="0"/>
              </a:spcBef>
              <a:spcAft>
                <a:spcPts val="15"/>
              </a:spcAft>
            </a:pPr>
            <a:r>
              <a:rPr lang="de-CH" sz="1800" dirty="0"/>
              <a:t>05</a:t>
            </a:r>
          </a:p>
        </p:txBody>
      </p:sp>
      <p:sp>
        <p:nvSpPr>
          <p:cNvPr id="8" name="Textplatzhalter 14">
            <a:extLst>
              <a:ext uri="{FF2B5EF4-FFF2-40B4-BE49-F238E27FC236}">
                <a16:creationId xmlns:a16="http://schemas.microsoft.com/office/drawing/2014/main" id="{6CAB4E64-73F8-54C5-97B6-19774B9241E5}"/>
              </a:ext>
            </a:extLst>
          </p:cNvPr>
          <p:cNvSpPr txBox="1">
            <a:spLocks/>
          </p:cNvSpPr>
          <p:nvPr/>
        </p:nvSpPr>
        <p:spPr bwMode="gray">
          <a:xfrm>
            <a:off x="7104624" y="343689"/>
            <a:ext cx="4608000" cy="276999"/>
          </a:xfrm>
          <a:prstGeom prst="rect">
            <a:avLst/>
          </a:prstGeom>
        </p:spPr>
        <p:txBody>
          <a:bodyPr vert="horz" lIns="0" tIns="0" rIns="0" bIns="0" rtlCol="0">
            <a:noAutofit/>
          </a:bodyPr>
          <a:lstStyle>
            <a:lvl1pPr marL="0" indent="0" algn="l" defTabSz="914400" rtl="0" eaLnBrk="1" latinLnBrk="0" hangingPunct="1">
              <a:lnSpc>
                <a:spcPct val="100000"/>
              </a:lnSpc>
              <a:spcBef>
                <a:spcPts val="1000"/>
              </a:spcBef>
              <a:buFont typeface="Effra" panose="020B0604020202020204" pitchFamily="34" charset="0"/>
              <a:buNone/>
              <a:defRPr sz="1800" b="1" kern="1200">
                <a:solidFill>
                  <a:schemeClr val="tx2"/>
                </a:solidFill>
                <a:latin typeface="+mn-lt"/>
                <a:ea typeface="+mn-ea"/>
                <a:cs typeface="+mn-cs"/>
              </a:defRPr>
            </a:lvl1pPr>
            <a:lvl2pPr marL="0" indent="0" algn="l" defTabSz="914400" rtl="0" eaLnBrk="1" latinLnBrk="0" hangingPunct="1">
              <a:lnSpc>
                <a:spcPct val="100000"/>
              </a:lnSpc>
              <a:spcBef>
                <a:spcPts val="100"/>
              </a:spcBef>
              <a:buFont typeface="Effra" panose="020B0604020202020204" pitchFamily="34" charset="0"/>
              <a:buNone/>
              <a:defRPr sz="1800" kern="1200">
                <a:solidFill>
                  <a:schemeClr val="tx2"/>
                </a:solidFill>
                <a:latin typeface="+mn-lt"/>
                <a:ea typeface="+mn-ea"/>
                <a:cs typeface="+mn-cs"/>
              </a:defRPr>
            </a:lvl2pPr>
            <a:lvl3pPr marL="216000" indent="-216000" algn="l" defTabSz="914400" rtl="0" eaLnBrk="1" latinLnBrk="0" hangingPunct="1">
              <a:lnSpc>
                <a:spcPct val="100000"/>
              </a:lnSpc>
              <a:spcBef>
                <a:spcPts val="100"/>
              </a:spcBef>
              <a:buSzPct val="70000"/>
              <a:buFont typeface="Effra" panose="020B0604020202020204" pitchFamily="34" charset="0"/>
              <a:buChar char="•"/>
              <a:defRPr sz="1800" kern="1200">
                <a:solidFill>
                  <a:schemeClr val="tx2"/>
                </a:solidFill>
                <a:latin typeface="+mn-lt"/>
                <a:ea typeface="+mn-ea"/>
                <a:cs typeface="+mn-cs"/>
              </a:defRPr>
            </a:lvl3pPr>
            <a:lvl4pPr marL="432000" indent="-216000" algn="l" defTabSz="914400" rtl="0" eaLnBrk="1" latinLnBrk="0" hangingPunct="1">
              <a:lnSpc>
                <a:spcPct val="100000"/>
              </a:lnSpc>
              <a:spcBef>
                <a:spcPts val="0"/>
              </a:spcBef>
              <a:buSzPct val="70000"/>
              <a:buFont typeface="Effra" panose="020B0604020202020204" pitchFamily="34" charset="0"/>
              <a:buChar char="•"/>
              <a:defRPr sz="1800" kern="1200">
                <a:solidFill>
                  <a:schemeClr val="tx2"/>
                </a:solidFill>
                <a:latin typeface="+mn-lt"/>
                <a:ea typeface="+mn-ea"/>
                <a:cs typeface="+mn-cs"/>
              </a:defRPr>
            </a:lvl4pPr>
            <a:lvl5pPr marL="648000" indent="-216000" algn="l" defTabSz="914400" rtl="0" eaLnBrk="1" latinLnBrk="0" hangingPunct="1">
              <a:lnSpc>
                <a:spcPct val="100000"/>
              </a:lnSpc>
              <a:spcBef>
                <a:spcPts val="0"/>
              </a:spcBef>
              <a:buSzPct val="70000"/>
              <a:buFont typeface="Effra" panose="020B0604020202020204" pitchFamily="34" charset="0"/>
              <a:buChar char="•"/>
              <a:defRPr sz="1800" kern="1200">
                <a:solidFill>
                  <a:schemeClr val="tx2"/>
                </a:solidFill>
                <a:latin typeface="+mn-lt"/>
                <a:ea typeface="+mn-ea"/>
                <a:cs typeface="+mn-cs"/>
              </a:defRPr>
            </a:lvl5pPr>
            <a:lvl6pPr marL="648000" indent="-216000" algn="l" defTabSz="914400" rtl="0" eaLnBrk="1" latinLnBrk="0" hangingPunct="1">
              <a:lnSpc>
                <a:spcPct val="100000"/>
              </a:lnSpc>
              <a:spcBef>
                <a:spcPts val="0"/>
              </a:spcBef>
              <a:buSzPct val="70000"/>
              <a:buFont typeface="Effra" panose="020B0604020202020204" pitchFamily="34" charset="0"/>
              <a:buChar char="•"/>
              <a:defRPr sz="1800" kern="1200">
                <a:solidFill>
                  <a:schemeClr val="tx1"/>
                </a:solidFill>
                <a:latin typeface="+mn-lt"/>
                <a:ea typeface="+mn-ea"/>
                <a:cs typeface="+mn-cs"/>
              </a:defRPr>
            </a:lvl6pPr>
            <a:lvl7pPr marL="648000" indent="-216000" algn="l" defTabSz="914400" rtl="0" eaLnBrk="1" latinLnBrk="0" hangingPunct="1">
              <a:lnSpc>
                <a:spcPct val="100000"/>
              </a:lnSpc>
              <a:spcBef>
                <a:spcPts val="0"/>
              </a:spcBef>
              <a:buSzPct val="70000"/>
              <a:buFont typeface="Effra" panose="020B0604020202020204" pitchFamily="34" charset="0"/>
              <a:buChar char="•"/>
              <a:defRPr sz="1800" kern="1200">
                <a:solidFill>
                  <a:schemeClr val="tx1"/>
                </a:solidFill>
                <a:latin typeface="+mn-lt"/>
                <a:ea typeface="+mn-ea"/>
                <a:cs typeface="+mn-cs"/>
              </a:defRPr>
            </a:lvl7pPr>
            <a:lvl8pPr marL="648000" indent="-216000" algn="l" defTabSz="914400" rtl="0" eaLnBrk="1" latinLnBrk="0" hangingPunct="1">
              <a:lnSpc>
                <a:spcPct val="100000"/>
              </a:lnSpc>
              <a:spcBef>
                <a:spcPts val="0"/>
              </a:spcBef>
              <a:buSzPct val="70000"/>
              <a:buFont typeface="Effra" panose="020B0604020202020204" pitchFamily="34" charset="0"/>
              <a:buChar char="•"/>
              <a:defRPr sz="1800" kern="1200">
                <a:solidFill>
                  <a:schemeClr val="tx1"/>
                </a:solidFill>
                <a:latin typeface="+mn-lt"/>
                <a:ea typeface="+mn-ea"/>
                <a:cs typeface="+mn-cs"/>
              </a:defRPr>
            </a:lvl8pPr>
            <a:lvl9pPr marL="648000" indent="-216000" algn="l" defTabSz="914400" rtl="0" eaLnBrk="1" latinLnBrk="0" hangingPunct="1">
              <a:lnSpc>
                <a:spcPct val="100000"/>
              </a:lnSpc>
              <a:spcBef>
                <a:spcPts val="0"/>
              </a:spcBef>
              <a:buSzPct val="70000"/>
              <a:buFont typeface="Effra" panose="020B0604020202020204" pitchFamily="34" charset="0"/>
              <a:buChar char="•"/>
              <a:defRPr sz="1800" kern="1200">
                <a:solidFill>
                  <a:schemeClr val="tx1"/>
                </a:solidFill>
                <a:latin typeface="+mn-lt"/>
                <a:ea typeface="+mn-ea"/>
                <a:cs typeface="+mn-cs"/>
              </a:defRPr>
            </a:lvl9pPr>
          </a:lstStyle>
          <a:p>
            <a:r>
              <a:rPr lang="de-CH" dirty="0"/>
              <a:t>Troubleshooting</a:t>
            </a:r>
            <a:endParaRPr lang="de-DE" dirty="0"/>
          </a:p>
        </p:txBody>
      </p:sp>
    </p:spTree>
    <p:extLst>
      <p:ext uri="{BB962C8B-B14F-4D97-AF65-F5344CB8AC3E}">
        <p14:creationId xmlns:p14="http://schemas.microsoft.com/office/powerpoint/2010/main" val="42714325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F44551-2978-3F1B-3F98-33F1787E3C50}"/>
            </a:ext>
          </a:extLst>
        </p:cNvPr>
        <p:cNvGrpSpPr/>
        <p:nvPr/>
      </p:nvGrpSpPr>
      <p:grpSpPr>
        <a:xfrm>
          <a:off x="0" y="0"/>
          <a:ext cx="0" cy="0"/>
          <a:chOff x="0" y="0"/>
          <a:chExt cx="0" cy="0"/>
        </a:xfrm>
      </p:grpSpPr>
      <p:graphicFrame>
        <p:nvGraphicFramePr>
          <p:cNvPr id="7" name="Objekt 6" hidden="1">
            <a:extLst>
              <a:ext uri="{FF2B5EF4-FFF2-40B4-BE49-F238E27FC236}">
                <a16:creationId xmlns:a16="http://schemas.microsoft.com/office/drawing/2014/main" id="{5C0211FE-C129-04E3-6A65-5385E1F34F10}"/>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06" imgH="306" progId="TCLayout.ActiveDocument.1">
                  <p:embed/>
                </p:oleObj>
              </mc:Choice>
              <mc:Fallback>
                <p:oleObj name="think-cell Folie" r:id="rId4" imgW="306" imgH="306" progId="TCLayout.ActiveDocument.1">
                  <p:embed/>
                  <p:pic>
                    <p:nvPicPr>
                      <p:cNvPr id="7" name="Objekt 6" hidden="1">
                        <a:extLst>
                          <a:ext uri="{FF2B5EF4-FFF2-40B4-BE49-F238E27FC236}">
                            <a16:creationId xmlns:a16="http://schemas.microsoft.com/office/drawing/2014/main" id="{2DE5FB21-4352-AFEF-DB21-53B5D95BD7C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057525D6-3F68-8905-DA56-F3E1B3C9F4DE}"/>
              </a:ext>
            </a:extLst>
          </p:cNvPr>
          <p:cNvSpPr>
            <a:spLocks noGrp="1"/>
          </p:cNvSpPr>
          <p:nvPr>
            <p:ph type="title"/>
          </p:nvPr>
        </p:nvSpPr>
        <p:spPr bwMode="gray">
          <a:xfrm>
            <a:off x="1020000" y="1268760"/>
            <a:ext cx="10152000" cy="546303"/>
          </a:xfrm>
        </p:spPr>
        <p:txBody>
          <a:bodyPr vert="horz"/>
          <a:lstStyle/>
          <a:p>
            <a:r>
              <a:rPr lang="de-DE" dirty="0" err="1"/>
              <a:t>Useful</a:t>
            </a:r>
            <a:r>
              <a:rPr lang="de-DE" dirty="0"/>
              <a:t> </a:t>
            </a:r>
            <a:r>
              <a:rPr lang="de-DE" dirty="0" err="1"/>
              <a:t>trainings</a:t>
            </a:r>
            <a:r>
              <a:rPr lang="de-DE" dirty="0"/>
              <a:t> and Help material</a:t>
            </a:r>
          </a:p>
        </p:txBody>
      </p:sp>
      <p:sp>
        <p:nvSpPr>
          <p:cNvPr id="6" name="Foliennummernplatzhalter 5">
            <a:extLst>
              <a:ext uri="{FF2B5EF4-FFF2-40B4-BE49-F238E27FC236}">
                <a16:creationId xmlns:a16="http://schemas.microsoft.com/office/drawing/2014/main" id="{F068FB84-A4B1-A4A2-A057-433F9AC65F81}"/>
              </a:ext>
            </a:extLst>
          </p:cNvPr>
          <p:cNvSpPr>
            <a:spLocks noGrp="1"/>
          </p:cNvSpPr>
          <p:nvPr>
            <p:ph type="sldNum" sz="quarter" idx="11"/>
          </p:nvPr>
        </p:nvSpPr>
        <p:spPr bwMode="gray"/>
        <p:txBody>
          <a:bodyPr/>
          <a:lstStyle/>
          <a:p>
            <a:fld id="{2D3ABA89-5E62-48D8-9951-C2FF3009A26F}" type="slidenum">
              <a:rPr lang="de-DE" smtClean="0"/>
              <a:pPr/>
              <a:t>23</a:t>
            </a:fld>
            <a:endParaRPr lang="de-DE" dirty="0"/>
          </a:p>
        </p:txBody>
      </p:sp>
      <p:sp>
        <p:nvSpPr>
          <p:cNvPr id="17" name="Rectangle 9">
            <a:extLst>
              <a:ext uri="{FF2B5EF4-FFF2-40B4-BE49-F238E27FC236}">
                <a16:creationId xmlns:a16="http://schemas.microsoft.com/office/drawing/2014/main" id="{9F67EFC7-24E5-8209-6D98-3899446E8F91}"/>
              </a:ext>
            </a:extLst>
          </p:cNvPr>
          <p:cNvSpPr>
            <a:spLocks noChangeArrowheads="1"/>
          </p:cNvSpPr>
          <p:nvPr/>
        </p:nvSpPr>
        <p:spPr bwMode="auto">
          <a:xfrm>
            <a:off x="2855640" y="4293096"/>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H"/>
          </a:p>
        </p:txBody>
      </p:sp>
      <p:sp>
        <p:nvSpPr>
          <p:cNvPr id="18" name="Rectangle 10">
            <a:extLst>
              <a:ext uri="{FF2B5EF4-FFF2-40B4-BE49-F238E27FC236}">
                <a16:creationId xmlns:a16="http://schemas.microsoft.com/office/drawing/2014/main" id="{F3B0DBEE-8E9B-8E25-69C1-66A3A10D7671}"/>
              </a:ext>
            </a:extLst>
          </p:cNvPr>
          <p:cNvSpPr>
            <a:spLocks noChangeArrowheads="1"/>
          </p:cNvSpPr>
          <p:nvPr/>
        </p:nvSpPr>
        <p:spPr bwMode="auto">
          <a:xfrm>
            <a:off x="2855640" y="5931396"/>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H"/>
          </a:p>
        </p:txBody>
      </p:sp>
      <p:sp>
        <p:nvSpPr>
          <p:cNvPr id="20" name="Textfeld 19">
            <a:extLst>
              <a:ext uri="{FF2B5EF4-FFF2-40B4-BE49-F238E27FC236}">
                <a16:creationId xmlns:a16="http://schemas.microsoft.com/office/drawing/2014/main" id="{C817BD5B-CBB3-2122-32C0-2F7C0F220BB9}"/>
              </a:ext>
            </a:extLst>
          </p:cNvPr>
          <p:cNvSpPr txBox="1"/>
          <p:nvPr/>
        </p:nvSpPr>
        <p:spPr>
          <a:xfrm>
            <a:off x="1199838" y="2012798"/>
            <a:ext cx="9069324" cy="830997"/>
          </a:xfrm>
          <a:prstGeom prst="rect">
            <a:avLst/>
          </a:prstGeom>
          <a:noFill/>
        </p:spPr>
        <p:txBody>
          <a:bodyPr wrap="square">
            <a:spAutoFit/>
          </a:bodyPr>
          <a:lstStyle/>
          <a:p>
            <a:pPr marL="171450" lvl="0" indent="-171450" eaLnBrk="0" fontAlgn="base" hangingPunct="0">
              <a:spcBef>
                <a:spcPct val="0"/>
              </a:spcBef>
              <a:spcAft>
                <a:spcPct val="0"/>
              </a:spcAft>
              <a:buFont typeface="Arial" panose="020B0604020202020204" pitchFamily="34" charset="0"/>
              <a:buChar char="•"/>
            </a:pPr>
            <a:r>
              <a:rPr lang="fr-FR" altLang="en-CH" sz="1600" dirty="0" err="1">
                <a:solidFill>
                  <a:srgbClr val="000000"/>
                </a:solidFill>
                <a:latin typeface="Effra" panose="020B0603020203020204" pitchFamily="34" charset="0"/>
                <a:ea typeface="Times New Roman" panose="02020603050405020304" pitchFamily="18" charset="0"/>
                <a:cs typeface="Arial" panose="020B0604020202020204" pitchFamily="34" charset="0"/>
                <a:hlinkClick r:id="rId6"/>
              </a:rPr>
              <a:t>Onboarding</a:t>
            </a:r>
            <a:r>
              <a:rPr lang="fr-FR" altLang="en-CH" sz="1600" dirty="0">
                <a:solidFill>
                  <a:srgbClr val="000000"/>
                </a:solidFill>
                <a:latin typeface="Effra" panose="020B0603020203020204" pitchFamily="34" charset="0"/>
                <a:ea typeface="Times New Roman" panose="02020603050405020304" pitchFamily="18" charset="0"/>
                <a:cs typeface="Arial" panose="020B0604020202020204" pitchFamily="34" charset="0"/>
                <a:hlinkClick r:id="rId6"/>
              </a:rPr>
              <a:t> Training</a:t>
            </a:r>
            <a:endParaRPr lang="fr-FR" altLang="en-CH" sz="1600" dirty="0">
              <a:solidFill>
                <a:srgbClr val="000000"/>
              </a:solidFill>
              <a:latin typeface="Effra" panose="020B0603020203020204" pitchFamily="34" charset="0"/>
              <a:ea typeface="Times New Roman" panose="02020603050405020304" pitchFamily="18" charset="0"/>
              <a:cs typeface="Arial" panose="020B0604020202020204" pitchFamily="34" charset="0"/>
            </a:endParaRPr>
          </a:p>
          <a:p>
            <a:pPr marL="171450" lvl="0" indent="-171450" eaLnBrk="0" fontAlgn="base" hangingPunct="0">
              <a:spcBef>
                <a:spcPct val="0"/>
              </a:spcBef>
              <a:spcAft>
                <a:spcPct val="0"/>
              </a:spcAft>
              <a:buFont typeface="Arial" panose="020B0604020202020204" pitchFamily="34" charset="0"/>
              <a:buChar char="•"/>
            </a:pPr>
            <a:endParaRPr kumimoji="0" lang="fr-FR" altLang="en-CH" sz="1600" i="0" u="none" strike="noStrike" cap="none" normalizeH="0" baseline="0" dirty="0">
              <a:ln>
                <a:noFill/>
              </a:ln>
              <a:solidFill>
                <a:srgbClr val="000000"/>
              </a:solidFill>
              <a:effectLst/>
              <a:latin typeface="Effra" panose="020B0603020203020204" pitchFamily="34" charset="0"/>
              <a:cs typeface="Arial" panose="020B0604020202020204" pitchFamily="34" charset="0"/>
            </a:endParaRPr>
          </a:p>
          <a:p>
            <a:pPr marL="171450" lvl="0" indent="-171450" eaLnBrk="0" fontAlgn="base" hangingPunct="0">
              <a:spcBef>
                <a:spcPct val="0"/>
              </a:spcBef>
              <a:spcAft>
                <a:spcPct val="0"/>
              </a:spcAft>
              <a:buFont typeface="Arial" panose="020B0604020202020204" pitchFamily="34" charset="0"/>
              <a:buChar char="•"/>
            </a:pPr>
            <a:r>
              <a:rPr lang="en-GB" sz="1600" u="sng" dirty="0">
                <a:latin typeface="Effra" panose="020B0603020203020204" pitchFamily="34" charset="0"/>
                <a:hlinkClick r:id="rId7"/>
              </a:rPr>
              <a:t>Course: GLE Sapphire | ELC</a:t>
            </a:r>
            <a:endParaRPr kumimoji="0" lang="fr-FR" altLang="en-CH" sz="1600" i="0" u="none" strike="noStrike" cap="none" normalizeH="0" baseline="0" dirty="0">
              <a:ln>
                <a:noFill/>
              </a:ln>
              <a:solidFill>
                <a:schemeClr val="tx1"/>
              </a:solidFill>
              <a:effectLst/>
              <a:latin typeface="Effra" panose="020B0603020203020204" pitchFamily="34" charset="0"/>
            </a:endParaRPr>
          </a:p>
        </p:txBody>
      </p:sp>
      <p:sp>
        <p:nvSpPr>
          <p:cNvPr id="3" name="Textplatzhalter 14">
            <a:extLst>
              <a:ext uri="{FF2B5EF4-FFF2-40B4-BE49-F238E27FC236}">
                <a16:creationId xmlns:a16="http://schemas.microsoft.com/office/drawing/2014/main" id="{D6EB28B9-FEB2-5A53-0773-4729346B5228}"/>
              </a:ext>
            </a:extLst>
          </p:cNvPr>
          <p:cNvSpPr>
            <a:spLocks noGrp="1"/>
          </p:cNvSpPr>
          <p:nvPr>
            <p:ph type="body" sz="quarter" idx="18"/>
          </p:nvPr>
        </p:nvSpPr>
        <p:spPr>
          <a:xfrm>
            <a:off x="7464152" y="294616"/>
            <a:ext cx="4896545" cy="367878"/>
          </a:xfrm>
        </p:spPr>
        <p:txBody>
          <a:bodyPr/>
          <a:lstStyle/>
          <a:p>
            <a:r>
              <a:rPr lang="de-CH" sz="1800" dirty="0"/>
              <a:t>Trainings</a:t>
            </a:r>
            <a:endParaRPr lang="de-DE" sz="1800" dirty="0"/>
          </a:p>
        </p:txBody>
      </p:sp>
      <p:sp>
        <p:nvSpPr>
          <p:cNvPr id="4" name="Textplatzhalter 3">
            <a:extLst>
              <a:ext uri="{FF2B5EF4-FFF2-40B4-BE49-F238E27FC236}">
                <a16:creationId xmlns:a16="http://schemas.microsoft.com/office/drawing/2014/main" id="{80434AE1-489B-9074-DD83-FBA38034DD26}"/>
              </a:ext>
            </a:extLst>
          </p:cNvPr>
          <p:cNvSpPr txBox="1">
            <a:spLocks/>
          </p:cNvSpPr>
          <p:nvPr/>
        </p:nvSpPr>
        <p:spPr bwMode="gray">
          <a:xfrm>
            <a:off x="6960187" y="374499"/>
            <a:ext cx="503965" cy="296363"/>
          </a:xfrm>
          <a:prstGeom prst="rect">
            <a:avLst/>
          </a:prstGeom>
        </p:spPr>
        <p:txBody>
          <a:bodyPr vert="horz" lIns="0" tIns="0" rIns="0" bIns="0" rtlCol="0" anchor="b">
            <a:spAutoFit/>
          </a:bodyPr>
          <a:lstStyle>
            <a:lvl1pPr marL="0" indent="0" algn="l" defTabSz="914400" rtl="0" eaLnBrk="1" latinLnBrk="0" hangingPunct="1">
              <a:lnSpc>
                <a:spcPct val="100000"/>
              </a:lnSpc>
              <a:spcBef>
                <a:spcPts val="0"/>
              </a:spcBef>
              <a:buFont typeface="Effra" panose="020B0604020202020204" pitchFamily="34" charset="0"/>
              <a:buNone/>
              <a:defRPr sz="1400" b="1" kern="1200">
                <a:solidFill>
                  <a:schemeClr val="tx2"/>
                </a:solidFill>
                <a:latin typeface="Effra" panose="020B0603020203020204" pitchFamily="34" charset="0"/>
                <a:ea typeface="+mn-ea"/>
                <a:cs typeface="+mn-cs"/>
              </a:defRPr>
            </a:lvl1pPr>
            <a:lvl2pPr marL="0" indent="0" algn="l" defTabSz="914400" rtl="0" eaLnBrk="1" latinLnBrk="0" hangingPunct="1">
              <a:lnSpc>
                <a:spcPct val="100000"/>
              </a:lnSpc>
              <a:spcBef>
                <a:spcPts val="0"/>
              </a:spcBef>
              <a:buFont typeface="Effra" panose="020B0604020202020204" pitchFamily="34" charset="0"/>
              <a:buNone/>
              <a:defRPr sz="1400" b="1" kern="1200">
                <a:solidFill>
                  <a:schemeClr val="tx2"/>
                </a:solidFill>
                <a:latin typeface="Effra" panose="020B0603020203020204" pitchFamily="34" charset="0"/>
                <a:ea typeface="+mn-ea"/>
                <a:cs typeface="+mn-cs"/>
              </a:defRPr>
            </a:lvl2pPr>
            <a:lvl3pPr marL="0" indent="0" algn="l" defTabSz="914400" rtl="0" eaLnBrk="1" latinLnBrk="0" hangingPunct="1">
              <a:lnSpc>
                <a:spcPct val="100000"/>
              </a:lnSpc>
              <a:spcBef>
                <a:spcPts val="0"/>
              </a:spcBef>
              <a:buSzPct val="70000"/>
              <a:buFont typeface="Effra" panose="020B0604020202020204" pitchFamily="34" charset="0"/>
              <a:buNone/>
              <a:defRPr sz="1400" b="1" kern="1200">
                <a:solidFill>
                  <a:schemeClr val="tx2"/>
                </a:solidFill>
                <a:latin typeface="Effra" panose="020B0603020203020204" pitchFamily="34" charset="0"/>
                <a:ea typeface="+mn-ea"/>
                <a:cs typeface="+mn-cs"/>
              </a:defRPr>
            </a:lvl3pPr>
            <a:lvl4pPr marL="0" indent="0" algn="l" defTabSz="914400" rtl="0" eaLnBrk="1" latinLnBrk="0" hangingPunct="1">
              <a:lnSpc>
                <a:spcPct val="100000"/>
              </a:lnSpc>
              <a:spcBef>
                <a:spcPts val="0"/>
              </a:spcBef>
              <a:buSzPct val="70000"/>
              <a:buFont typeface="Effra" panose="020B0604020202020204" pitchFamily="34" charset="0"/>
              <a:buNone/>
              <a:defRPr sz="1400" b="1" kern="1200">
                <a:solidFill>
                  <a:schemeClr val="tx2"/>
                </a:solidFill>
                <a:latin typeface="Effra" panose="020B0603020203020204" pitchFamily="34" charset="0"/>
                <a:ea typeface="+mn-ea"/>
                <a:cs typeface="+mn-cs"/>
              </a:defRPr>
            </a:lvl4pPr>
            <a:lvl5pPr marL="0" indent="0" algn="l" defTabSz="914400" rtl="0" eaLnBrk="1" latinLnBrk="0" hangingPunct="1">
              <a:lnSpc>
                <a:spcPct val="100000"/>
              </a:lnSpc>
              <a:spcBef>
                <a:spcPts val="0"/>
              </a:spcBef>
              <a:buSzPct val="70000"/>
              <a:buFont typeface="Effra" panose="020B0604020202020204" pitchFamily="34" charset="0"/>
              <a:buNone/>
              <a:defRPr sz="1400" b="1" kern="1200">
                <a:solidFill>
                  <a:schemeClr val="tx2"/>
                </a:solidFill>
                <a:latin typeface="Effra" panose="020B0603020203020204" pitchFamily="34" charset="0"/>
                <a:ea typeface="+mn-ea"/>
                <a:cs typeface="+mn-cs"/>
              </a:defRPr>
            </a:lvl5pPr>
            <a:lvl6pPr marL="0" indent="0" algn="l" defTabSz="914400" rtl="0" eaLnBrk="1" latinLnBrk="0" hangingPunct="1">
              <a:lnSpc>
                <a:spcPct val="100000"/>
              </a:lnSpc>
              <a:spcBef>
                <a:spcPts val="0"/>
              </a:spcBef>
              <a:buSzPct val="70000"/>
              <a:buFont typeface="Effra" panose="020B0604020202020204" pitchFamily="34" charset="0"/>
              <a:buNone/>
              <a:defRPr sz="1400" b="1" kern="1200">
                <a:solidFill>
                  <a:schemeClr val="tx2"/>
                </a:solidFill>
                <a:latin typeface="Effra" panose="020B0603020203020204" pitchFamily="34" charset="0"/>
                <a:ea typeface="+mn-ea"/>
                <a:cs typeface="+mn-cs"/>
              </a:defRPr>
            </a:lvl6pPr>
            <a:lvl7pPr marL="0" indent="0" algn="l" defTabSz="914400" rtl="0" eaLnBrk="1" latinLnBrk="0" hangingPunct="1">
              <a:lnSpc>
                <a:spcPct val="100000"/>
              </a:lnSpc>
              <a:spcBef>
                <a:spcPts val="0"/>
              </a:spcBef>
              <a:buSzPct val="70000"/>
              <a:buFont typeface="Effra" panose="020B0604020202020204" pitchFamily="34" charset="0"/>
              <a:buNone/>
              <a:defRPr sz="1400" b="1" kern="1200">
                <a:solidFill>
                  <a:schemeClr val="tx2"/>
                </a:solidFill>
                <a:latin typeface="Effra" panose="020B0603020203020204" pitchFamily="34" charset="0"/>
                <a:ea typeface="+mn-ea"/>
                <a:cs typeface="+mn-cs"/>
              </a:defRPr>
            </a:lvl7pPr>
            <a:lvl8pPr marL="0" indent="0" algn="l" defTabSz="914400" rtl="0" eaLnBrk="1" latinLnBrk="0" hangingPunct="1">
              <a:lnSpc>
                <a:spcPct val="100000"/>
              </a:lnSpc>
              <a:spcBef>
                <a:spcPts val="0"/>
              </a:spcBef>
              <a:buSzPct val="70000"/>
              <a:buFont typeface="Effra" panose="020B0604020202020204" pitchFamily="34" charset="0"/>
              <a:buNone/>
              <a:defRPr sz="1400" b="1" kern="1200">
                <a:solidFill>
                  <a:schemeClr val="tx2"/>
                </a:solidFill>
                <a:latin typeface="Effra" panose="020B0603020203020204" pitchFamily="34" charset="0"/>
                <a:ea typeface="+mn-ea"/>
                <a:cs typeface="+mn-cs"/>
              </a:defRPr>
            </a:lvl8pPr>
            <a:lvl9pPr marL="0" indent="0" algn="l" defTabSz="914400" rtl="0" eaLnBrk="1" latinLnBrk="0" hangingPunct="1">
              <a:lnSpc>
                <a:spcPct val="100000"/>
              </a:lnSpc>
              <a:spcBef>
                <a:spcPts val="0"/>
              </a:spcBef>
              <a:buSzPct val="70000"/>
              <a:buFont typeface="Effra" panose="020B0604020202020204" pitchFamily="34" charset="0"/>
              <a:buNone/>
              <a:defRPr sz="1400" b="1" kern="1200">
                <a:solidFill>
                  <a:schemeClr val="tx2"/>
                </a:solidFill>
                <a:latin typeface="Effra" panose="020B0603020203020204" pitchFamily="34" charset="0"/>
                <a:ea typeface="+mn-ea"/>
                <a:cs typeface="+mn-cs"/>
              </a:defRPr>
            </a:lvl9pPr>
          </a:lstStyle>
          <a:p>
            <a:pPr marL="73152" indent="-9144" fontAlgn="t">
              <a:lnSpc>
                <a:spcPct val="107000"/>
              </a:lnSpc>
              <a:spcAft>
                <a:spcPts val="15"/>
              </a:spcAft>
            </a:pPr>
            <a:r>
              <a:rPr lang="de-CH" sz="1800" dirty="0"/>
              <a:t>07</a:t>
            </a:r>
          </a:p>
        </p:txBody>
      </p:sp>
      <p:pic>
        <p:nvPicPr>
          <p:cNvPr id="8" name="Grafik 7">
            <a:extLst>
              <a:ext uri="{FF2B5EF4-FFF2-40B4-BE49-F238E27FC236}">
                <a16:creationId xmlns:a16="http://schemas.microsoft.com/office/drawing/2014/main" id="{401BEC25-4D8F-F52A-4E7E-61D7BC559E31}"/>
              </a:ext>
            </a:extLst>
          </p:cNvPr>
          <p:cNvPicPr>
            <a:picLocks noChangeAspect="1"/>
          </p:cNvPicPr>
          <p:nvPr/>
        </p:nvPicPr>
        <p:blipFill>
          <a:blip r:embed="rId8"/>
          <a:stretch>
            <a:fillRect/>
          </a:stretch>
        </p:blipFill>
        <p:spPr>
          <a:xfrm>
            <a:off x="1415480" y="3073727"/>
            <a:ext cx="8037148" cy="3220067"/>
          </a:xfrm>
          <a:prstGeom prst="rect">
            <a:avLst/>
          </a:prstGeom>
        </p:spPr>
      </p:pic>
    </p:spTree>
    <p:extLst>
      <p:ext uri="{BB962C8B-B14F-4D97-AF65-F5344CB8AC3E}">
        <p14:creationId xmlns:p14="http://schemas.microsoft.com/office/powerpoint/2010/main" val="19985102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kt 6" hidden="1">
            <a:extLst>
              <a:ext uri="{FF2B5EF4-FFF2-40B4-BE49-F238E27FC236}">
                <a16:creationId xmlns:a16="http://schemas.microsoft.com/office/drawing/2014/main" id="{F44976DF-89EA-4062-9203-CF35EBD4656E}"/>
              </a:ext>
            </a:extLst>
          </p:cNvPr>
          <p:cNvGraphicFramePr>
            <a:graphicFrameLocks noChangeAspect="1"/>
          </p:cNvGraphicFramePr>
          <p:nvPr>
            <p:custDataLst>
              <p:tags r:id="rId1"/>
            </p:custDataLst>
            <p:extLst>
              <p:ext uri="{D42A27DB-BD31-4B8C-83A1-F6EECF244321}">
                <p14:modId xmlns:p14="http://schemas.microsoft.com/office/powerpoint/2010/main" val="283564863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06" imgH="306" progId="TCLayout.ActiveDocument.1">
                  <p:embed/>
                </p:oleObj>
              </mc:Choice>
              <mc:Fallback>
                <p:oleObj name="think-cell Folie" r:id="rId4" imgW="306" imgH="306" progId="TCLayout.ActiveDocument.1">
                  <p:embed/>
                  <p:pic>
                    <p:nvPicPr>
                      <p:cNvPr id="7" name="Objekt 6" hidden="1">
                        <a:extLst>
                          <a:ext uri="{FF2B5EF4-FFF2-40B4-BE49-F238E27FC236}">
                            <a16:creationId xmlns:a16="http://schemas.microsoft.com/office/drawing/2014/main" id="{F44976DF-89EA-4062-9203-CF35EBD4656E}"/>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6" name="Bildplatzhalter 5">
            <a:extLst>
              <a:ext uri="{FF2B5EF4-FFF2-40B4-BE49-F238E27FC236}">
                <a16:creationId xmlns:a16="http://schemas.microsoft.com/office/drawing/2014/main" id="{74BB97B0-3355-E7E6-BA56-7A20FAE6CD5E}"/>
              </a:ext>
            </a:extLst>
          </p:cNvPr>
          <p:cNvPicPr>
            <a:picLocks noGrp="1" noChangeAspect="1"/>
          </p:cNvPicPr>
          <p:nvPr>
            <p:ph type="pic" sz="quarter" idx="15"/>
          </p:nvPr>
        </p:nvPicPr>
        <p:blipFill>
          <a:blip r:embed="rId6" cstate="screen">
            <a:extLst>
              <a:ext uri="{28A0092B-C50C-407E-A947-70E740481C1C}">
                <a14:useLocalDpi xmlns:a14="http://schemas.microsoft.com/office/drawing/2010/main"/>
              </a:ext>
            </a:extLst>
          </a:blip>
          <a:srcRect/>
          <a:stretch>
            <a:fillRect/>
          </a:stretch>
        </p:blipFill>
        <p:spPr bwMode="gray">
          <a:xfrm>
            <a:off x="1019436" y="2420888"/>
            <a:ext cx="4967288" cy="3348038"/>
          </a:xfrm>
        </p:spPr>
      </p:pic>
      <p:sp>
        <p:nvSpPr>
          <p:cNvPr id="2" name="Titel 1">
            <a:extLst>
              <a:ext uri="{FF2B5EF4-FFF2-40B4-BE49-F238E27FC236}">
                <a16:creationId xmlns:a16="http://schemas.microsoft.com/office/drawing/2014/main" id="{C164956D-FABD-40F0-8B7E-15BF800D5252}"/>
              </a:ext>
            </a:extLst>
          </p:cNvPr>
          <p:cNvSpPr>
            <a:spLocks noGrp="1"/>
          </p:cNvSpPr>
          <p:nvPr>
            <p:ph type="title"/>
          </p:nvPr>
        </p:nvSpPr>
        <p:spPr bwMode="gray">
          <a:xfrm>
            <a:off x="988257" y="1072537"/>
            <a:ext cx="10152000" cy="546303"/>
          </a:xfrm>
        </p:spPr>
        <p:txBody>
          <a:bodyPr vert="horz"/>
          <a:lstStyle/>
          <a:p>
            <a:pPr algn="l"/>
            <a:r>
              <a:rPr lang="de-CH" dirty="0"/>
              <a:t>Questions &amp; </a:t>
            </a:r>
            <a:r>
              <a:rPr lang="de-CH" dirty="0" err="1"/>
              <a:t>Answers</a:t>
            </a:r>
            <a:endParaRPr lang="de-DE" dirty="0"/>
          </a:p>
        </p:txBody>
      </p:sp>
      <p:sp>
        <p:nvSpPr>
          <p:cNvPr id="3" name="Textplatzhalter 2">
            <a:extLst>
              <a:ext uri="{FF2B5EF4-FFF2-40B4-BE49-F238E27FC236}">
                <a16:creationId xmlns:a16="http://schemas.microsoft.com/office/drawing/2014/main" id="{DE7019BE-D1E0-4E92-A436-1B5F1DBA5115}"/>
              </a:ext>
            </a:extLst>
          </p:cNvPr>
          <p:cNvSpPr>
            <a:spLocks noGrp="1"/>
          </p:cNvSpPr>
          <p:nvPr>
            <p:ph type="body" sz="quarter" idx="12"/>
          </p:nvPr>
        </p:nvSpPr>
        <p:spPr bwMode="gray">
          <a:xfrm>
            <a:off x="6384584" y="2385256"/>
            <a:ext cx="4968000" cy="3348000"/>
          </a:xfrm>
        </p:spPr>
        <p:txBody>
          <a:bodyPr/>
          <a:lstStyle/>
          <a:p>
            <a:r>
              <a:rPr lang="de-CH" sz="2200" dirty="0" err="1"/>
              <a:t>Please</a:t>
            </a:r>
            <a:r>
              <a:rPr lang="de-CH" sz="2200" dirty="0"/>
              <a:t> send </a:t>
            </a:r>
            <a:r>
              <a:rPr lang="de-CH" sz="2200" dirty="0" err="1"/>
              <a:t>your</a:t>
            </a:r>
            <a:r>
              <a:rPr lang="de-CH" sz="2200" dirty="0"/>
              <a:t> </a:t>
            </a:r>
            <a:r>
              <a:rPr lang="de-CH" sz="2200" dirty="0" err="1"/>
              <a:t>questions</a:t>
            </a:r>
            <a:r>
              <a:rPr lang="de-CH" sz="2200" dirty="0"/>
              <a:t> in </a:t>
            </a:r>
            <a:r>
              <a:rPr lang="de-CH" sz="2200" dirty="0" err="1"/>
              <a:t>the</a:t>
            </a:r>
            <a:r>
              <a:rPr lang="de-CH" sz="2200" dirty="0"/>
              <a:t> Q&amp;A </a:t>
            </a:r>
            <a:r>
              <a:rPr lang="de-CH" sz="2200" dirty="0" err="1"/>
              <a:t>chat</a:t>
            </a:r>
            <a:endParaRPr lang="de-CH" sz="2200" dirty="0"/>
          </a:p>
          <a:p>
            <a:endParaRPr lang="de-CH" sz="2200" dirty="0"/>
          </a:p>
          <a:p>
            <a:endParaRPr lang="de-CH" sz="2200" b="0" dirty="0"/>
          </a:p>
        </p:txBody>
      </p:sp>
      <p:sp>
        <p:nvSpPr>
          <p:cNvPr id="12" name="Foliennummernplatzhalter 11">
            <a:extLst>
              <a:ext uri="{FF2B5EF4-FFF2-40B4-BE49-F238E27FC236}">
                <a16:creationId xmlns:a16="http://schemas.microsoft.com/office/drawing/2014/main" id="{59C0C0F3-AD6D-40FD-B5AD-DBE876B33A6D}"/>
              </a:ext>
            </a:extLst>
          </p:cNvPr>
          <p:cNvSpPr>
            <a:spLocks noGrp="1"/>
          </p:cNvSpPr>
          <p:nvPr>
            <p:ph type="sldNum" sz="quarter" idx="11"/>
          </p:nvPr>
        </p:nvSpPr>
        <p:spPr bwMode="gray"/>
        <p:txBody>
          <a:bodyPr/>
          <a:lstStyle/>
          <a:p>
            <a:fld id="{2D3ABA89-5E62-48D8-9951-C2FF3009A26F}" type="slidenum">
              <a:rPr lang="de-DE" smtClean="0"/>
              <a:pPr/>
              <a:t>24</a:t>
            </a:fld>
            <a:endParaRPr lang="de-DE" dirty="0"/>
          </a:p>
        </p:txBody>
      </p:sp>
    </p:spTree>
    <p:extLst>
      <p:ext uri="{BB962C8B-B14F-4D97-AF65-F5344CB8AC3E}">
        <p14:creationId xmlns:p14="http://schemas.microsoft.com/office/powerpoint/2010/main" val="25460903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kt 10" hidden="1">
            <a:extLst>
              <a:ext uri="{FF2B5EF4-FFF2-40B4-BE49-F238E27FC236}">
                <a16:creationId xmlns:a16="http://schemas.microsoft.com/office/drawing/2014/main" id="{DB1393A3-6AFF-40D9-A37D-240AF48EAE85}"/>
              </a:ext>
            </a:extLst>
          </p:cNvPr>
          <p:cNvGraphicFramePr>
            <a:graphicFrameLocks noChangeAspect="1"/>
          </p:cNvGraphicFramePr>
          <p:nvPr>
            <p:custDataLst>
              <p:tags r:id="rId1"/>
            </p:custDataLst>
            <p:extLst>
              <p:ext uri="{D42A27DB-BD31-4B8C-83A1-F6EECF244321}">
                <p14:modId xmlns:p14="http://schemas.microsoft.com/office/powerpoint/2010/main" val="190202707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06" imgH="306" progId="TCLayout.ActiveDocument.1">
                  <p:embed/>
                </p:oleObj>
              </mc:Choice>
              <mc:Fallback>
                <p:oleObj name="think-cell Folie" r:id="rId4" imgW="306" imgH="306"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Titel 2">
            <a:extLst>
              <a:ext uri="{FF2B5EF4-FFF2-40B4-BE49-F238E27FC236}">
                <a16:creationId xmlns:a16="http://schemas.microsoft.com/office/drawing/2014/main" id="{9AD3B3AD-7AA9-424A-B352-06D8D361BAEE}"/>
              </a:ext>
            </a:extLst>
          </p:cNvPr>
          <p:cNvSpPr>
            <a:spLocks noGrp="1"/>
          </p:cNvSpPr>
          <p:nvPr>
            <p:ph type="title"/>
          </p:nvPr>
        </p:nvSpPr>
        <p:spPr bwMode="gray">
          <a:xfrm>
            <a:off x="6204012" y="1658561"/>
            <a:ext cx="4968000" cy="546303"/>
          </a:xfrm>
        </p:spPr>
        <p:txBody>
          <a:bodyPr vert="horz"/>
          <a:lstStyle/>
          <a:p>
            <a:r>
              <a:rPr lang="de-DE" dirty="0" err="1"/>
              <a:t>Thank</a:t>
            </a:r>
            <a:r>
              <a:rPr lang="de-DE" dirty="0"/>
              <a:t> </a:t>
            </a:r>
            <a:r>
              <a:rPr lang="de-DE" dirty="0" err="1"/>
              <a:t>you</a:t>
            </a:r>
            <a:r>
              <a:rPr lang="de-DE" dirty="0"/>
              <a:t>!</a:t>
            </a:r>
          </a:p>
        </p:txBody>
      </p:sp>
      <p:sp>
        <p:nvSpPr>
          <p:cNvPr id="4" name="Textplatzhalter 3">
            <a:extLst>
              <a:ext uri="{FF2B5EF4-FFF2-40B4-BE49-F238E27FC236}">
                <a16:creationId xmlns:a16="http://schemas.microsoft.com/office/drawing/2014/main" id="{9E6C6F46-36B0-4E69-9DF9-22FFCD679634}"/>
              </a:ext>
            </a:extLst>
          </p:cNvPr>
          <p:cNvSpPr>
            <a:spLocks noGrp="1"/>
          </p:cNvSpPr>
          <p:nvPr>
            <p:ph type="body" sz="quarter" idx="11"/>
          </p:nvPr>
        </p:nvSpPr>
        <p:spPr bwMode="gray">
          <a:xfrm>
            <a:off x="6203949" y="2204864"/>
            <a:ext cx="4968000" cy="581698"/>
          </a:xfrm>
        </p:spPr>
        <p:txBody>
          <a:bodyPr/>
          <a:lstStyle/>
          <a:p>
            <a:r>
              <a:rPr lang="de-DE" dirty="0" err="1"/>
              <a:t>Your</a:t>
            </a:r>
            <a:r>
              <a:rPr lang="de-DE" dirty="0"/>
              <a:t> Vendor </a:t>
            </a:r>
            <a:r>
              <a:rPr lang="de-DE" dirty="0" err="1"/>
              <a:t>management</a:t>
            </a:r>
            <a:r>
              <a:rPr lang="de-DE" dirty="0"/>
              <a:t> </a:t>
            </a:r>
            <a:r>
              <a:rPr lang="de-DE" dirty="0" err="1"/>
              <a:t>team</a:t>
            </a:r>
            <a:r>
              <a:rPr lang="de-DE" dirty="0"/>
              <a:t>: </a:t>
            </a:r>
          </a:p>
          <a:p>
            <a:r>
              <a:rPr lang="de-DE" b="0" dirty="0"/>
              <a:t>Luise Mugrauer, Sabina Wermelinger &amp; Melis Erdem</a:t>
            </a:r>
          </a:p>
          <a:p>
            <a:endParaRPr lang="de-DE" dirty="0"/>
          </a:p>
        </p:txBody>
      </p:sp>
      <p:sp>
        <p:nvSpPr>
          <p:cNvPr id="6" name="Textplatzhalter 5">
            <a:extLst>
              <a:ext uri="{FF2B5EF4-FFF2-40B4-BE49-F238E27FC236}">
                <a16:creationId xmlns:a16="http://schemas.microsoft.com/office/drawing/2014/main" id="{68C5A4D8-F267-4E07-809E-C041FABCEECB}"/>
              </a:ext>
            </a:extLst>
          </p:cNvPr>
          <p:cNvSpPr>
            <a:spLocks noGrp="1"/>
          </p:cNvSpPr>
          <p:nvPr>
            <p:ph type="body" sz="quarter" idx="13"/>
          </p:nvPr>
        </p:nvSpPr>
        <p:spPr bwMode="gray">
          <a:xfrm>
            <a:off x="6203949" y="2998113"/>
            <a:ext cx="4968000" cy="430887"/>
          </a:xfrm>
        </p:spPr>
        <p:txBody>
          <a:bodyPr/>
          <a:lstStyle/>
          <a:p>
            <a:r>
              <a:rPr lang="de-DE" dirty="0">
                <a:hlinkClick r:id="rId6"/>
              </a:rPr>
              <a:t>freelance@apostrophgroup.ch</a:t>
            </a:r>
            <a:endParaRPr lang="de-DE" dirty="0"/>
          </a:p>
          <a:p>
            <a:r>
              <a:rPr lang="de-DE" dirty="0"/>
              <a:t>+41 (44) 265 40 39</a:t>
            </a:r>
          </a:p>
        </p:txBody>
      </p:sp>
      <p:sp>
        <p:nvSpPr>
          <p:cNvPr id="7" name="Textplatzhalter 6">
            <a:extLst>
              <a:ext uri="{FF2B5EF4-FFF2-40B4-BE49-F238E27FC236}">
                <a16:creationId xmlns:a16="http://schemas.microsoft.com/office/drawing/2014/main" id="{75BFCA68-F4BF-48BD-B37F-59A023E2215D}"/>
              </a:ext>
            </a:extLst>
          </p:cNvPr>
          <p:cNvSpPr>
            <a:spLocks noGrp="1"/>
          </p:cNvSpPr>
          <p:nvPr>
            <p:ph type="body" sz="quarter" idx="14"/>
          </p:nvPr>
        </p:nvSpPr>
        <p:spPr bwMode="gray"/>
        <p:txBody>
          <a:bodyPr/>
          <a:lstStyle/>
          <a:p>
            <a:r>
              <a:rPr lang="de-DE"/>
              <a:t>The Language Intelligence Company</a:t>
            </a:r>
          </a:p>
        </p:txBody>
      </p:sp>
      <p:pic>
        <p:nvPicPr>
          <p:cNvPr id="12" name="Grafik 11" descr="YouTube">
            <a:extLst>
              <a:ext uri="{FF2B5EF4-FFF2-40B4-BE49-F238E27FC236}">
                <a16:creationId xmlns:a16="http://schemas.microsoft.com/office/drawing/2014/main" id="{9F046A87-076A-D7C8-4AC7-7D843E10BD05}"/>
              </a:ext>
            </a:extLst>
          </p:cNvPr>
          <p:cNvPicPr>
            <a:picLocks noChangeAspect="1"/>
          </p:cNvPicPr>
          <p:nvPr/>
        </p:nvPicPr>
        <p:blipFill>
          <a:blip r:embed="rId7"/>
          <a:stretch>
            <a:fillRect/>
          </a:stretch>
        </p:blipFill>
        <p:spPr>
          <a:xfrm>
            <a:off x="1703512" y="1556792"/>
            <a:ext cx="3096344" cy="3096344"/>
          </a:xfrm>
          <a:prstGeom prst="rect">
            <a:avLst/>
          </a:prstGeom>
        </p:spPr>
      </p:pic>
    </p:spTree>
    <p:extLst>
      <p:ext uri="{BB962C8B-B14F-4D97-AF65-F5344CB8AC3E}">
        <p14:creationId xmlns:p14="http://schemas.microsoft.com/office/powerpoint/2010/main" val="27736745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APOSTROPH Master DE">
  <a:themeElements>
    <a:clrScheme name="APOSTROPH 2021">
      <a:dk1>
        <a:srgbClr val="112438"/>
      </a:dk1>
      <a:lt1>
        <a:sysClr val="window" lastClr="FFFFFF"/>
      </a:lt1>
      <a:dk2>
        <a:srgbClr val="112438"/>
      </a:dk2>
      <a:lt2>
        <a:srgbClr val="CCEDC5"/>
      </a:lt2>
      <a:accent1>
        <a:srgbClr val="0050A0"/>
      </a:accent1>
      <a:accent2>
        <a:srgbClr val="697785"/>
      </a:accent2>
      <a:accent3>
        <a:srgbClr val="EBEEF5"/>
      </a:accent3>
      <a:accent4>
        <a:srgbClr val="FFD000"/>
      </a:accent4>
      <a:accent5>
        <a:srgbClr val="FF5400"/>
      </a:accent5>
      <a:accent6>
        <a:srgbClr val="C5E5EB"/>
      </a:accent6>
      <a:hlink>
        <a:srgbClr val="0050A0"/>
      </a:hlink>
      <a:folHlink>
        <a:srgbClr val="697785"/>
      </a:folHlink>
    </a:clrScheme>
    <a:fontScheme name="APOSTROPH 2021">
      <a:majorFont>
        <a:latin typeface="Kepler Std Light"/>
        <a:ea typeface=""/>
        <a:cs typeface=""/>
      </a:majorFont>
      <a:minorFont>
        <a:latin typeface="Kepler Std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lIns="72000" tIns="72000" rIns="72000" bIns="72000" rtlCol="0" anchor="t"/>
      <a:lstStyle>
        <a:defPPr marL="216000" indent="-216000" algn="l">
          <a:spcBef>
            <a:spcPts val="100"/>
          </a:spcBef>
          <a:buSzPct val="70000"/>
          <a:buFont typeface="Effra" panose="020B0604020202020204" pitchFamily="34" charset="0"/>
          <a:buChar char="•"/>
          <a:defRPr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marL="216000" indent="-216000" algn="l">
          <a:spcBef>
            <a:spcPts val="100"/>
          </a:spcBef>
          <a:buSzPct val="70000"/>
          <a:buFont typeface="Effra" panose="020B0604020202020204" pitchFamily="34" charset="0"/>
          <a:buChar char="•"/>
          <a:defRPr dirty="0" err="1" smtClean="0">
            <a:solidFill>
              <a:schemeClr val="tx2"/>
            </a:solidFill>
          </a:defRPr>
        </a:defPPr>
      </a:lstStyle>
    </a:txDef>
  </a:objectDefaults>
  <a:extraClrSchemeLst/>
  <a:extLst>
    <a:ext uri="{05A4C25C-085E-4340-85A3-A5531E510DB2}">
      <thm15:themeFamily xmlns:thm15="http://schemas.microsoft.com/office/thememl/2012/main" name="Präsentation_Postediting Workshop Bundeskanzlei 28. März 2024.ppx.potx" id="{A8F509A0-A3E6-4437-9D83-1558B9FA7F5B}" vid="{B54D582E-C28A-4213-8037-11E7E9923000}"/>
    </a:ext>
  </a:extLst>
</a:theme>
</file>

<file path=ppt/theme/theme2.xml><?xml version="1.0" encoding="utf-8"?>
<a:theme xmlns:a="http://schemas.openxmlformats.org/drawingml/2006/main" name="Office">
  <a:themeElements>
    <a:clrScheme name="APOSTROPH 2021">
      <a:dk1>
        <a:srgbClr val="112438"/>
      </a:dk1>
      <a:lt1>
        <a:sysClr val="window" lastClr="FFFFFF"/>
      </a:lt1>
      <a:dk2>
        <a:srgbClr val="112438"/>
      </a:dk2>
      <a:lt2>
        <a:srgbClr val="CCEDC5"/>
      </a:lt2>
      <a:accent1>
        <a:srgbClr val="0050A0"/>
      </a:accent1>
      <a:accent2>
        <a:srgbClr val="697785"/>
      </a:accent2>
      <a:accent3>
        <a:srgbClr val="EBEEF5"/>
      </a:accent3>
      <a:accent4>
        <a:srgbClr val="FFD000"/>
      </a:accent4>
      <a:accent5>
        <a:srgbClr val="FF5400"/>
      </a:accent5>
      <a:accent6>
        <a:srgbClr val="C5E5EB"/>
      </a:accent6>
      <a:hlink>
        <a:srgbClr val="0050A0"/>
      </a:hlink>
      <a:folHlink>
        <a:srgbClr val="697785"/>
      </a:folHlink>
    </a:clrScheme>
    <a:fontScheme name="APOSTROPH 2021">
      <a:majorFont>
        <a:latin typeface="Kepler Std Light"/>
        <a:ea typeface=""/>
        <a:cs typeface=""/>
      </a:majorFont>
      <a:minorFont>
        <a:latin typeface="Kepler Std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a:themeElements>
    <a:clrScheme name="APOSTROPH 2021">
      <a:dk1>
        <a:srgbClr val="112438"/>
      </a:dk1>
      <a:lt1>
        <a:sysClr val="window" lastClr="FFFFFF"/>
      </a:lt1>
      <a:dk2>
        <a:srgbClr val="112438"/>
      </a:dk2>
      <a:lt2>
        <a:srgbClr val="CCEDC5"/>
      </a:lt2>
      <a:accent1>
        <a:srgbClr val="0050A0"/>
      </a:accent1>
      <a:accent2>
        <a:srgbClr val="697785"/>
      </a:accent2>
      <a:accent3>
        <a:srgbClr val="EBEEF5"/>
      </a:accent3>
      <a:accent4>
        <a:srgbClr val="FFD000"/>
      </a:accent4>
      <a:accent5>
        <a:srgbClr val="FF5400"/>
      </a:accent5>
      <a:accent6>
        <a:srgbClr val="C5E5EB"/>
      </a:accent6>
      <a:hlink>
        <a:srgbClr val="0050A0"/>
      </a:hlink>
      <a:folHlink>
        <a:srgbClr val="697785"/>
      </a:folHlink>
    </a:clrScheme>
    <a:fontScheme name="APOSTROPH 2021">
      <a:majorFont>
        <a:latin typeface="Kepler Std Light"/>
        <a:ea typeface=""/>
        <a:cs typeface=""/>
      </a:majorFont>
      <a:minorFont>
        <a:latin typeface="Kepler Std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1549</Words>
  <Application>Microsoft Office PowerPoint</Application>
  <PresentationFormat>Breitbild</PresentationFormat>
  <Paragraphs>197</Paragraphs>
  <Slides>25</Slides>
  <Notes>25</Notes>
  <HiddenSlides>0</HiddenSlides>
  <MMClips>0</MMClips>
  <ScaleCrop>false</ScaleCrop>
  <HeadingPairs>
    <vt:vector size="8" baseType="variant">
      <vt:variant>
        <vt:lpstr>Verwendete Schriftarten</vt:lpstr>
      </vt:variant>
      <vt:variant>
        <vt:i4>7</vt:i4>
      </vt:variant>
      <vt:variant>
        <vt:lpstr>Design</vt:lpstr>
      </vt:variant>
      <vt:variant>
        <vt:i4>1</vt:i4>
      </vt:variant>
      <vt:variant>
        <vt:lpstr>Eingebettete OLE-Server</vt:lpstr>
      </vt:variant>
      <vt:variant>
        <vt:i4>1</vt:i4>
      </vt:variant>
      <vt:variant>
        <vt:lpstr>Folientitel</vt:lpstr>
      </vt:variant>
      <vt:variant>
        <vt:i4>25</vt:i4>
      </vt:variant>
    </vt:vector>
  </HeadingPairs>
  <TitlesOfParts>
    <vt:vector size="34" baseType="lpstr">
      <vt:lpstr>Arial</vt:lpstr>
      <vt:lpstr>Effra</vt:lpstr>
      <vt:lpstr>Effra Light</vt:lpstr>
      <vt:lpstr>Effra Medium</vt:lpstr>
      <vt:lpstr>Kepler Std Light</vt:lpstr>
      <vt:lpstr>Segoe UI</vt:lpstr>
      <vt:lpstr>Wingdings</vt:lpstr>
      <vt:lpstr>APOSTROPH Master DE</vt:lpstr>
      <vt:lpstr>think-cell Folie</vt:lpstr>
      <vt:lpstr>Training – How to use GlobalLink as a freelancer</vt:lpstr>
      <vt:lpstr>Agenda</vt:lpstr>
      <vt:lpstr>Goals of this training</vt:lpstr>
      <vt:lpstr>Some Terminology to start</vt:lpstr>
      <vt:lpstr>How to access the vendor hub, GLE and GLT</vt:lpstr>
      <vt:lpstr>GLE in all its glory</vt:lpstr>
      <vt:lpstr>PowerPoint-Präsentation</vt:lpstr>
      <vt:lpstr>New setup:   Project claiming with project prices via GlobalLink – invoicing through the TransPerfect Vendor Hub.  Regarding payment for these projects:  In GlobalLink, you will receive a project-based offer for each assignment.   These offers will be based on standardised average Apostroph rates per language combination.   You can choose whether or not to accept the assignment. Or you can negotiate an offered job.   The Project Manager will confirm or decline the offer. </vt:lpstr>
      <vt:lpstr>How to claim a submission – 1</vt:lpstr>
      <vt:lpstr>How to claim a submission – 2 </vt:lpstr>
      <vt:lpstr>How to claim a submission – 3</vt:lpstr>
      <vt:lpstr>How to work on a job in GLT</vt:lpstr>
      <vt:lpstr>Track changes</vt:lpstr>
      <vt:lpstr>PowerPoint-Präsentation</vt:lpstr>
      <vt:lpstr>apoAI Output vs – standard TPT output </vt:lpstr>
      <vt:lpstr>How to complete a job in GLT</vt:lpstr>
      <vt:lpstr>How to complete a submission/job and upload files</vt:lpstr>
      <vt:lpstr>PowerPoint-Präsentation</vt:lpstr>
      <vt:lpstr>How to invoice a submission/job in the TransPerfect environment – 1</vt:lpstr>
      <vt:lpstr>How to invoice a submission/job – 2</vt:lpstr>
      <vt:lpstr>How to invoice a job and get paid</vt:lpstr>
      <vt:lpstr>GLE &amp; GLT Troubleshooting </vt:lpstr>
      <vt:lpstr>Useful trainings and Help material</vt:lpstr>
      <vt:lpstr>Questions &amp; Answers</vt:lpstr>
      <vt:lpstr>Thank you!</vt:lpstr>
    </vt:vector>
  </TitlesOfParts>
  <Manager>Name Nachname</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Apostroph Group</dc:creator>
  <dc:description>PowerPoint Vorlage optimiert für Office 2016 und Office 365</dc:description>
  <cp:lastModifiedBy>Luise Mugrauer</cp:lastModifiedBy>
  <cp:revision>132</cp:revision>
  <dcterms:created xsi:type="dcterms:W3CDTF">2022-01-13T09:36:16Z</dcterms:created>
  <dcterms:modified xsi:type="dcterms:W3CDTF">2026-09-24T15:15:45Z</dcterms:modified>
</cp:coreProperties>
</file>